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Ubuntu"/>
      <p:regular r:id="rId33"/>
      <p:bold r:id="rId34"/>
      <p:italic r:id="rId35"/>
      <p:boldItalic r:id="rId36"/>
    </p:embeddedFont>
    <p:embeddedFont>
      <p:font typeface="Proxima Nova"/>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roximaNova-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Ubuntu-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Ubuntu-italic.fntdata"/><Relationship Id="rId12" Type="http://schemas.openxmlformats.org/officeDocument/2006/relationships/slide" Target="slides/slide7.xml"/><Relationship Id="rId34" Type="http://schemas.openxmlformats.org/officeDocument/2006/relationships/font" Target="fonts/Ubuntu-bold.fntdata"/><Relationship Id="rId15" Type="http://schemas.openxmlformats.org/officeDocument/2006/relationships/slide" Target="slides/slide10.xml"/><Relationship Id="rId37" Type="http://schemas.openxmlformats.org/officeDocument/2006/relationships/font" Target="fonts/ProximaNova-regular.fntdata"/><Relationship Id="rId14" Type="http://schemas.openxmlformats.org/officeDocument/2006/relationships/slide" Target="slides/slide9.xml"/><Relationship Id="rId36" Type="http://schemas.openxmlformats.org/officeDocument/2006/relationships/font" Target="fonts/Ubuntu-boldItalic.fntdata"/><Relationship Id="rId17" Type="http://schemas.openxmlformats.org/officeDocument/2006/relationships/slide" Target="slides/slide12.xml"/><Relationship Id="rId39" Type="http://schemas.openxmlformats.org/officeDocument/2006/relationships/font" Target="fonts/ProximaNova-italic.fntdata"/><Relationship Id="rId16" Type="http://schemas.openxmlformats.org/officeDocument/2006/relationships/slide" Target="slides/slide11.xml"/><Relationship Id="rId38" Type="http://schemas.openxmlformats.org/officeDocument/2006/relationships/font" Target="fonts/ProximaNova-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ca418c6afa_0_10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ca418c6afa_0_10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46efff5017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46efff501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46efff501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46efff501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f6fbf6a2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f6fbf6a2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473d4fa4a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473d4fa4a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0c85a154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0c85a154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48d673fec0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48d673fec0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0c85a1548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0c85a1548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48d673fec0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48d673fec0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48d673fec0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48d673fec0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48d673fec0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48d673fec0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ca418c6afa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ca418c6afa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48d673fec0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48d673fec0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48d673fec0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48d673fec0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0c85a1548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0c85a1548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48d673fec0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148d673fec0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48d673fec0_1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48d673fec0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48d673fec0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48d673fec0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ca418c6af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ca418c6af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2ec504ad4f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12ec504ad4f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ca418c6afa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ca418c6afa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48d673fec0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48d673fec0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ca418c6af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ca418c6af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f701c4938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f701c4938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46efff50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46efff50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2ec504ad4f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2ec504ad4f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46efff501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46efff501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rap Up" type="tx">
  <p:cSld name="TITLE_AND_BODY">
    <p:spTree>
      <p:nvGrpSpPr>
        <p:cNvPr id="8" name="Shape 8"/>
        <p:cNvGrpSpPr/>
        <p:nvPr/>
      </p:nvGrpSpPr>
      <p:grpSpPr>
        <a:xfrm>
          <a:off x="0" y="0"/>
          <a:ext cx="0" cy="0"/>
          <a:chOff x="0" y="0"/>
          <a:chExt cx="0" cy="0"/>
        </a:xfrm>
      </p:grpSpPr>
      <p:sp>
        <p:nvSpPr>
          <p:cNvPr id="9" name="Google Shape;9;p2"/>
          <p:cNvSpPr/>
          <p:nvPr/>
        </p:nvSpPr>
        <p:spPr>
          <a:xfrm>
            <a:off x="-9144" y="-9144"/>
            <a:ext cx="9162300" cy="347400"/>
          </a:xfrm>
          <a:prstGeom prst="rect">
            <a:avLst/>
          </a:prstGeom>
          <a:solidFill>
            <a:srgbClr val="766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8753650" y="60900"/>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8391200" y="60900"/>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8028750" y="60900"/>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 name="Google Shape;13;p2"/>
          <p:cNvPicPr preferRelativeResize="0"/>
          <p:nvPr/>
        </p:nvPicPr>
        <p:blipFill>
          <a:blip r:embed="rId2">
            <a:alphaModFix/>
          </a:blip>
          <a:stretch>
            <a:fillRect/>
          </a:stretch>
        </p:blipFill>
        <p:spPr>
          <a:xfrm>
            <a:off x="94400" y="46143"/>
            <a:ext cx="242875" cy="236825"/>
          </a:xfrm>
          <a:prstGeom prst="rect">
            <a:avLst/>
          </a:prstGeom>
          <a:noFill/>
          <a:ln>
            <a:noFill/>
          </a:ln>
        </p:spPr>
      </p:pic>
      <p:sp>
        <p:nvSpPr>
          <p:cNvPr id="14" name="Google Shape;14;p2"/>
          <p:cNvSpPr txBox="1"/>
          <p:nvPr>
            <p:ph idx="1" type="body"/>
          </p:nvPr>
        </p:nvSpPr>
        <p:spPr>
          <a:xfrm>
            <a:off x="457200" y="640080"/>
            <a:ext cx="8229600" cy="41148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Clr>
                <a:schemeClr val="dk1"/>
              </a:buClr>
              <a:buSzPts val="2400"/>
              <a:buChar char="●"/>
              <a:defRPr sz="2400">
                <a:solidFill>
                  <a:schemeClr val="dk1"/>
                </a:solidFill>
              </a:defRPr>
            </a:lvl1pPr>
            <a:lvl2pPr indent="-381000" lvl="1" marL="914400" rtl="0">
              <a:spcBef>
                <a:spcPts val="1600"/>
              </a:spcBef>
              <a:spcAft>
                <a:spcPts val="0"/>
              </a:spcAft>
              <a:buClr>
                <a:schemeClr val="dk1"/>
              </a:buClr>
              <a:buSzPts val="2400"/>
              <a:buChar char="○"/>
              <a:defRPr sz="2400">
                <a:solidFill>
                  <a:schemeClr val="dk1"/>
                </a:solidFill>
              </a:defRPr>
            </a:lvl2pPr>
            <a:lvl3pPr indent="-381000" lvl="2" marL="1371600" rtl="0">
              <a:spcBef>
                <a:spcPts val="1600"/>
              </a:spcBef>
              <a:spcAft>
                <a:spcPts val="0"/>
              </a:spcAft>
              <a:buClr>
                <a:schemeClr val="dk1"/>
              </a:buClr>
              <a:buSzPts val="2400"/>
              <a:buChar char="■"/>
              <a:defRPr sz="2400">
                <a:solidFill>
                  <a:schemeClr val="dk1"/>
                </a:solidFill>
              </a:defRPr>
            </a:lvl3pPr>
            <a:lvl4pPr indent="-381000" lvl="3" marL="1828800" rtl="0">
              <a:spcBef>
                <a:spcPts val="1600"/>
              </a:spcBef>
              <a:spcAft>
                <a:spcPts val="0"/>
              </a:spcAft>
              <a:buClr>
                <a:schemeClr val="dk1"/>
              </a:buClr>
              <a:buSzPts val="2400"/>
              <a:buChar char="●"/>
              <a:defRPr sz="2400">
                <a:solidFill>
                  <a:schemeClr val="dk1"/>
                </a:solidFill>
              </a:defRPr>
            </a:lvl4pPr>
            <a:lvl5pPr indent="-381000" lvl="4" marL="2286000" rtl="0">
              <a:spcBef>
                <a:spcPts val="1600"/>
              </a:spcBef>
              <a:spcAft>
                <a:spcPts val="0"/>
              </a:spcAft>
              <a:buClr>
                <a:schemeClr val="dk1"/>
              </a:buClr>
              <a:buSzPts val="2400"/>
              <a:buChar char="○"/>
              <a:defRPr sz="2400">
                <a:solidFill>
                  <a:schemeClr val="dk1"/>
                </a:solidFill>
              </a:defRPr>
            </a:lvl5pPr>
            <a:lvl6pPr indent="-381000" lvl="5" marL="2743200" rtl="0">
              <a:spcBef>
                <a:spcPts val="1600"/>
              </a:spcBef>
              <a:spcAft>
                <a:spcPts val="0"/>
              </a:spcAft>
              <a:buClr>
                <a:schemeClr val="dk1"/>
              </a:buClr>
              <a:buSzPts val="2400"/>
              <a:buChar char="■"/>
              <a:defRPr sz="2400">
                <a:solidFill>
                  <a:schemeClr val="dk1"/>
                </a:solidFill>
              </a:defRPr>
            </a:lvl6pPr>
            <a:lvl7pPr indent="-381000" lvl="6" marL="3200400" rtl="0">
              <a:spcBef>
                <a:spcPts val="1600"/>
              </a:spcBef>
              <a:spcAft>
                <a:spcPts val="0"/>
              </a:spcAft>
              <a:buClr>
                <a:schemeClr val="dk1"/>
              </a:buClr>
              <a:buSzPts val="2400"/>
              <a:buChar char="●"/>
              <a:defRPr sz="2400">
                <a:solidFill>
                  <a:schemeClr val="dk1"/>
                </a:solidFill>
              </a:defRPr>
            </a:lvl7pPr>
            <a:lvl8pPr indent="-381000" lvl="7" marL="3657600" rtl="0">
              <a:spcBef>
                <a:spcPts val="1600"/>
              </a:spcBef>
              <a:spcAft>
                <a:spcPts val="0"/>
              </a:spcAft>
              <a:buClr>
                <a:schemeClr val="dk1"/>
              </a:buClr>
              <a:buSzPts val="2400"/>
              <a:buChar char="○"/>
              <a:defRPr sz="2400">
                <a:solidFill>
                  <a:schemeClr val="dk1"/>
                </a:solidFill>
              </a:defRPr>
            </a:lvl8pPr>
            <a:lvl9pPr indent="-381000" lvl="8" marL="4114800" rtl="0">
              <a:spcBef>
                <a:spcPts val="1600"/>
              </a:spcBef>
              <a:spcAft>
                <a:spcPts val="1600"/>
              </a:spcAft>
              <a:buClr>
                <a:schemeClr val="dk1"/>
              </a:buClr>
              <a:buSzPts val="2400"/>
              <a:buChar char="■"/>
              <a:defRPr sz="2400">
                <a:solidFill>
                  <a:schemeClr val="dk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Blank">
  <p:cSld name="TITLE_AND_BODY_1">
    <p:spTree>
      <p:nvGrpSpPr>
        <p:cNvPr id="68" name="Shape 68"/>
        <p:cNvGrpSpPr/>
        <p:nvPr/>
      </p:nvGrpSpPr>
      <p:grpSpPr>
        <a:xfrm>
          <a:off x="0" y="0"/>
          <a:ext cx="0" cy="0"/>
          <a:chOff x="0" y="0"/>
          <a:chExt cx="0" cy="0"/>
        </a:xfrm>
      </p:grpSpPr>
      <p:sp>
        <p:nvSpPr>
          <p:cNvPr id="69" name="Google Shape;69;p11"/>
          <p:cNvSpPr/>
          <p:nvPr/>
        </p:nvSpPr>
        <p:spPr>
          <a:xfrm>
            <a:off x="-9144" y="-9144"/>
            <a:ext cx="9162300" cy="347400"/>
          </a:xfrm>
          <a:prstGeom prst="rect">
            <a:avLst/>
          </a:prstGeom>
          <a:solidFill>
            <a:srgbClr val="00AD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1"/>
          <p:cNvSpPr/>
          <p:nvPr/>
        </p:nvSpPr>
        <p:spPr>
          <a:xfrm>
            <a:off x="8753650" y="60913"/>
            <a:ext cx="207300" cy="207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1"/>
          <p:cNvSpPr/>
          <p:nvPr/>
        </p:nvSpPr>
        <p:spPr>
          <a:xfrm>
            <a:off x="8391200" y="60913"/>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a:off x="8028750" y="60913"/>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p11"/>
          <p:cNvPicPr preferRelativeResize="0"/>
          <p:nvPr/>
        </p:nvPicPr>
        <p:blipFill>
          <a:blip r:embed="rId2">
            <a:alphaModFix/>
          </a:blip>
          <a:stretch>
            <a:fillRect/>
          </a:stretch>
        </p:blipFill>
        <p:spPr>
          <a:xfrm>
            <a:off x="94400" y="46143"/>
            <a:ext cx="242875" cy="2368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Code Review">
  <p:cSld name="TITLE_AND_BODY_1_5">
    <p:spTree>
      <p:nvGrpSpPr>
        <p:cNvPr id="74" name="Shape 74"/>
        <p:cNvGrpSpPr/>
        <p:nvPr/>
      </p:nvGrpSpPr>
      <p:grpSpPr>
        <a:xfrm>
          <a:off x="0" y="0"/>
          <a:ext cx="0" cy="0"/>
          <a:chOff x="0" y="0"/>
          <a:chExt cx="0" cy="0"/>
        </a:xfrm>
      </p:grpSpPr>
      <p:sp>
        <p:nvSpPr>
          <p:cNvPr id="75" name="Google Shape;75;p12"/>
          <p:cNvSpPr/>
          <p:nvPr/>
        </p:nvSpPr>
        <p:spPr>
          <a:xfrm>
            <a:off x="-9144" y="-9144"/>
            <a:ext cx="9162300" cy="347400"/>
          </a:xfrm>
          <a:prstGeom prst="rect">
            <a:avLst/>
          </a:prstGeom>
          <a:solidFill>
            <a:srgbClr val="00AD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2"/>
          <p:cNvSpPr/>
          <p:nvPr/>
        </p:nvSpPr>
        <p:spPr>
          <a:xfrm>
            <a:off x="8753650" y="60913"/>
            <a:ext cx="207300" cy="207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2"/>
          <p:cNvSpPr/>
          <p:nvPr/>
        </p:nvSpPr>
        <p:spPr>
          <a:xfrm>
            <a:off x="8391200" y="60913"/>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2"/>
          <p:cNvSpPr/>
          <p:nvPr/>
        </p:nvSpPr>
        <p:spPr>
          <a:xfrm>
            <a:off x="8028750" y="60913"/>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 name="Google Shape;79;p12"/>
          <p:cNvPicPr preferRelativeResize="0"/>
          <p:nvPr/>
        </p:nvPicPr>
        <p:blipFill>
          <a:blip r:embed="rId2">
            <a:alphaModFix/>
          </a:blip>
          <a:stretch>
            <a:fillRect/>
          </a:stretch>
        </p:blipFill>
        <p:spPr>
          <a:xfrm>
            <a:off x="94400" y="46143"/>
            <a:ext cx="242875" cy="236825"/>
          </a:xfrm>
          <a:prstGeom prst="rect">
            <a:avLst/>
          </a:prstGeom>
          <a:noFill/>
          <a:ln>
            <a:noFill/>
          </a:ln>
        </p:spPr>
      </p:pic>
      <p:grpSp>
        <p:nvGrpSpPr>
          <p:cNvPr id="80" name="Google Shape;80;p12"/>
          <p:cNvGrpSpPr/>
          <p:nvPr/>
        </p:nvGrpSpPr>
        <p:grpSpPr>
          <a:xfrm>
            <a:off x="470138" y="1463040"/>
            <a:ext cx="2565475" cy="3477146"/>
            <a:chOff x="276850" y="1350229"/>
            <a:chExt cx="2565475" cy="3477146"/>
          </a:xfrm>
        </p:grpSpPr>
        <p:sp>
          <p:nvSpPr>
            <p:cNvPr id="81" name="Google Shape;81;p12"/>
            <p:cNvSpPr txBox="1"/>
            <p:nvPr/>
          </p:nvSpPr>
          <p:spPr>
            <a:xfrm>
              <a:off x="1612925" y="4134675"/>
              <a:ext cx="12294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accent2"/>
                  </a:solidFill>
                  <a:latin typeface="Proxima Nova"/>
                  <a:ea typeface="Proxima Nova"/>
                  <a:cs typeface="Proxima Nova"/>
                  <a:sym typeface="Proxima Nova"/>
                </a:rPr>
                <a:t>RETURN</a:t>
              </a:r>
              <a:endParaRPr b="1" sz="1100">
                <a:solidFill>
                  <a:schemeClr val="accent2"/>
                </a:solidFill>
                <a:latin typeface="Proxima Nova"/>
                <a:ea typeface="Proxima Nova"/>
                <a:cs typeface="Proxima Nova"/>
                <a:sym typeface="Proxima Nova"/>
              </a:endParaRPr>
            </a:p>
            <a:p>
              <a:pPr indent="0" lvl="0" marL="0" rtl="0" algn="ctr">
                <a:spcBef>
                  <a:spcPts val="0"/>
                </a:spcBef>
                <a:spcAft>
                  <a:spcPts val="0"/>
                </a:spcAft>
                <a:buNone/>
              </a:pPr>
              <a:r>
                <a:rPr lang="en" sz="1100">
                  <a:latin typeface="Proxima Nova"/>
                  <a:ea typeface="Proxima Nova"/>
                  <a:cs typeface="Proxima Nova"/>
                  <a:sym typeface="Proxima Nova"/>
                </a:rPr>
                <a:t>Send code</a:t>
              </a:r>
              <a:endParaRPr sz="1100">
                <a:latin typeface="Proxima Nova"/>
                <a:ea typeface="Proxima Nova"/>
                <a:cs typeface="Proxima Nova"/>
                <a:sym typeface="Proxima Nova"/>
              </a:endParaRPr>
            </a:p>
            <a:p>
              <a:pPr indent="0" lvl="0" marL="0" rtl="0" algn="ctr">
                <a:spcBef>
                  <a:spcPts val="0"/>
                </a:spcBef>
                <a:spcAft>
                  <a:spcPts val="0"/>
                </a:spcAft>
                <a:buNone/>
              </a:pPr>
              <a:r>
                <a:rPr lang="en" sz="1100">
                  <a:latin typeface="Proxima Nova"/>
                  <a:ea typeface="Proxima Nova"/>
                  <a:cs typeface="Proxima Nova"/>
                  <a:sym typeface="Proxima Nova"/>
                </a:rPr>
                <a:t>to author.</a:t>
              </a:r>
              <a:endParaRPr sz="1100">
                <a:latin typeface="Proxima Nova"/>
                <a:ea typeface="Proxima Nova"/>
                <a:cs typeface="Proxima Nova"/>
                <a:sym typeface="Proxima Nova"/>
              </a:endParaRPr>
            </a:p>
          </p:txBody>
        </p:sp>
        <p:sp>
          <p:nvSpPr>
            <p:cNvPr id="82" name="Google Shape;82;p12"/>
            <p:cNvSpPr txBox="1"/>
            <p:nvPr/>
          </p:nvSpPr>
          <p:spPr>
            <a:xfrm>
              <a:off x="276850" y="4106550"/>
              <a:ext cx="12294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accent2"/>
                  </a:solidFill>
                  <a:latin typeface="Proxima Nova"/>
                  <a:ea typeface="Proxima Nova"/>
                  <a:cs typeface="Proxima Nova"/>
                  <a:sym typeface="Proxima Nova"/>
                </a:rPr>
                <a:t>REVIEW</a:t>
              </a:r>
              <a:endParaRPr b="1" sz="1100">
                <a:solidFill>
                  <a:schemeClr val="accent2"/>
                </a:solidFill>
                <a:latin typeface="Proxima Nova"/>
                <a:ea typeface="Proxima Nova"/>
                <a:cs typeface="Proxima Nova"/>
                <a:sym typeface="Proxima Nova"/>
              </a:endParaRPr>
            </a:p>
            <a:p>
              <a:pPr indent="0" lvl="0" marL="0" rtl="0" algn="ctr">
                <a:spcBef>
                  <a:spcPts val="0"/>
                </a:spcBef>
                <a:spcAft>
                  <a:spcPts val="0"/>
                </a:spcAft>
                <a:buNone/>
              </a:pPr>
              <a:r>
                <a:rPr lang="en" sz="1100">
                  <a:latin typeface="Proxima Nova"/>
                  <a:ea typeface="Proxima Nova"/>
                  <a:cs typeface="Proxima Nova"/>
                  <a:sym typeface="Proxima Nova"/>
                </a:rPr>
                <a:t>Write comments.</a:t>
              </a:r>
              <a:endParaRPr sz="1100">
                <a:latin typeface="Proxima Nova"/>
                <a:ea typeface="Proxima Nova"/>
                <a:cs typeface="Proxima Nova"/>
                <a:sym typeface="Proxima Nova"/>
              </a:endParaRPr>
            </a:p>
          </p:txBody>
        </p:sp>
        <p:sp>
          <p:nvSpPr>
            <p:cNvPr id="83" name="Google Shape;83;p12"/>
            <p:cNvSpPr txBox="1"/>
            <p:nvPr/>
          </p:nvSpPr>
          <p:spPr>
            <a:xfrm>
              <a:off x="1612925" y="2346150"/>
              <a:ext cx="12294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accent2"/>
                  </a:solidFill>
                  <a:latin typeface="Proxima Nova"/>
                  <a:ea typeface="Proxima Nova"/>
                  <a:cs typeface="Proxima Nova"/>
                  <a:sym typeface="Proxima Nova"/>
                </a:rPr>
                <a:t>REQUEST</a:t>
              </a:r>
              <a:endParaRPr b="1" sz="1100">
                <a:solidFill>
                  <a:schemeClr val="accent2"/>
                </a:solidFill>
                <a:latin typeface="Proxima Nova"/>
                <a:ea typeface="Proxima Nova"/>
                <a:cs typeface="Proxima Nova"/>
                <a:sym typeface="Proxima Nova"/>
              </a:endParaRPr>
            </a:p>
            <a:p>
              <a:pPr indent="0" lvl="0" marL="0" rtl="0" algn="ctr">
                <a:spcBef>
                  <a:spcPts val="0"/>
                </a:spcBef>
                <a:spcAft>
                  <a:spcPts val="0"/>
                </a:spcAft>
                <a:buNone/>
              </a:pPr>
              <a:r>
                <a:rPr lang="en" sz="1100">
                  <a:latin typeface="Proxima Nova"/>
                  <a:ea typeface="Proxima Nova"/>
                  <a:cs typeface="Proxima Nova"/>
                  <a:sym typeface="Proxima Nova"/>
                </a:rPr>
                <a:t>Ask for specific feedback.</a:t>
              </a:r>
              <a:endParaRPr sz="1100">
                <a:latin typeface="Proxima Nova"/>
                <a:ea typeface="Proxima Nova"/>
                <a:cs typeface="Proxima Nova"/>
                <a:sym typeface="Proxima Nova"/>
              </a:endParaRPr>
            </a:p>
          </p:txBody>
        </p:sp>
        <p:pic>
          <p:nvPicPr>
            <p:cNvPr id="84" name="Google Shape;84;p12"/>
            <p:cNvPicPr preferRelativeResize="0"/>
            <p:nvPr/>
          </p:nvPicPr>
          <p:blipFill rotWithShape="1">
            <a:blip r:embed="rId3">
              <a:alphaModFix/>
            </a:blip>
            <a:srcRect b="33011" l="0" r="0" t="0"/>
            <a:stretch/>
          </p:blipFill>
          <p:spPr>
            <a:xfrm>
              <a:off x="320050" y="1350229"/>
              <a:ext cx="1142999" cy="995350"/>
            </a:xfrm>
            <a:prstGeom prst="rect">
              <a:avLst/>
            </a:prstGeom>
            <a:noFill/>
            <a:ln>
              <a:noFill/>
            </a:ln>
          </p:spPr>
        </p:pic>
        <p:pic>
          <p:nvPicPr>
            <p:cNvPr id="85" name="Google Shape;85;p12"/>
            <p:cNvPicPr preferRelativeResize="0"/>
            <p:nvPr/>
          </p:nvPicPr>
          <p:blipFill rotWithShape="1">
            <a:blip r:embed="rId4">
              <a:alphaModFix/>
            </a:blip>
            <a:srcRect b="32637" l="0" r="0" t="0"/>
            <a:stretch/>
          </p:blipFill>
          <p:spPr>
            <a:xfrm>
              <a:off x="1808050" y="1422754"/>
              <a:ext cx="914400" cy="979277"/>
            </a:xfrm>
            <a:prstGeom prst="rect">
              <a:avLst/>
            </a:prstGeom>
            <a:noFill/>
            <a:ln>
              <a:noFill/>
            </a:ln>
          </p:spPr>
        </p:pic>
        <p:pic>
          <p:nvPicPr>
            <p:cNvPr id="86" name="Google Shape;86;p12"/>
            <p:cNvPicPr preferRelativeResize="0"/>
            <p:nvPr/>
          </p:nvPicPr>
          <p:blipFill rotWithShape="1">
            <a:blip r:embed="rId5">
              <a:alphaModFix/>
            </a:blip>
            <a:srcRect b="33271" l="0" r="0" t="0"/>
            <a:stretch/>
          </p:blipFill>
          <p:spPr>
            <a:xfrm>
              <a:off x="480075" y="3139325"/>
              <a:ext cx="822949" cy="995350"/>
            </a:xfrm>
            <a:prstGeom prst="rect">
              <a:avLst/>
            </a:prstGeom>
            <a:noFill/>
            <a:ln>
              <a:noFill/>
            </a:ln>
          </p:spPr>
        </p:pic>
        <p:pic>
          <p:nvPicPr>
            <p:cNvPr id="87" name="Google Shape;87;p12"/>
            <p:cNvPicPr preferRelativeResize="0"/>
            <p:nvPr/>
          </p:nvPicPr>
          <p:blipFill rotWithShape="1">
            <a:blip r:embed="rId6">
              <a:alphaModFix/>
            </a:blip>
            <a:srcRect b="50416" l="0" r="0" t="0"/>
            <a:stretch/>
          </p:blipFill>
          <p:spPr>
            <a:xfrm>
              <a:off x="1739050" y="3373075"/>
              <a:ext cx="914401" cy="579727"/>
            </a:xfrm>
            <a:prstGeom prst="rect">
              <a:avLst/>
            </a:prstGeom>
            <a:noFill/>
            <a:ln>
              <a:noFill/>
            </a:ln>
          </p:spPr>
        </p:pic>
        <p:sp>
          <p:nvSpPr>
            <p:cNvPr id="88" name="Google Shape;88;p12"/>
            <p:cNvSpPr txBox="1"/>
            <p:nvPr/>
          </p:nvSpPr>
          <p:spPr>
            <a:xfrm>
              <a:off x="276850" y="2346150"/>
              <a:ext cx="12294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accent2"/>
                  </a:solidFill>
                  <a:latin typeface="Proxima Nova"/>
                  <a:ea typeface="Proxima Nova"/>
                  <a:cs typeface="Proxima Nova"/>
                  <a:sym typeface="Proxima Nova"/>
                </a:rPr>
                <a:t>COMMIT</a:t>
              </a:r>
              <a:endParaRPr b="1" sz="1100">
                <a:solidFill>
                  <a:schemeClr val="accent2"/>
                </a:solidFill>
                <a:latin typeface="Proxima Nova"/>
                <a:ea typeface="Proxima Nova"/>
                <a:cs typeface="Proxima Nova"/>
                <a:sym typeface="Proxima Nova"/>
              </a:endParaRPr>
            </a:p>
            <a:p>
              <a:pPr indent="0" lvl="0" marL="0" rtl="0" algn="ctr">
                <a:spcBef>
                  <a:spcPts val="0"/>
                </a:spcBef>
                <a:spcAft>
                  <a:spcPts val="0"/>
                </a:spcAft>
                <a:buNone/>
              </a:pPr>
              <a:r>
                <a:rPr lang="en" sz="1100">
                  <a:latin typeface="Proxima Nova"/>
                  <a:ea typeface="Proxima Nova"/>
                  <a:cs typeface="Proxima Nova"/>
                  <a:sym typeface="Proxima Nova"/>
                </a:rPr>
                <a:t>Track your progress.</a:t>
              </a:r>
              <a:endParaRPr sz="1100">
                <a:latin typeface="Proxima Nova"/>
                <a:ea typeface="Proxima Nova"/>
                <a:cs typeface="Proxima Nova"/>
                <a:sym typeface="Proxima Nova"/>
              </a:endParaRPr>
            </a:p>
          </p:txBody>
        </p:sp>
      </p:grpSp>
      <p:sp>
        <p:nvSpPr>
          <p:cNvPr id="89" name="Google Shape;89;p12"/>
          <p:cNvSpPr txBox="1"/>
          <p:nvPr>
            <p:ph type="title"/>
          </p:nvPr>
        </p:nvSpPr>
        <p:spPr>
          <a:xfrm>
            <a:off x="668100" y="685800"/>
            <a:ext cx="7807800" cy="687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b="1"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 name="Google Shape;90;p12"/>
          <p:cNvSpPr txBox="1"/>
          <p:nvPr>
            <p:ph idx="1" type="body"/>
          </p:nvPr>
        </p:nvSpPr>
        <p:spPr>
          <a:xfrm>
            <a:off x="3344050" y="1554480"/>
            <a:ext cx="5486400" cy="32004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Clr>
                <a:schemeClr val="dk1"/>
              </a:buClr>
              <a:buSzPts val="2400"/>
              <a:buChar char="●"/>
              <a:defRPr sz="2400">
                <a:solidFill>
                  <a:schemeClr val="dk1"/>
                </a:solidFill>
              </a:defRPr>
            </a:lvl1pPr>
            <a:lvl2pPr indent="-381000" lvl="1" marL="914400" rtl="0">
              <a:spcBef>
                <a:spcPts val="1600"/>
              </a:spcBef>
              <a:spcAft>
                <a:spcPts val="0"/>
              </a:spcAft>
              <a:buClr>
                <a:schemeClr val="dk1"/>
              </a:buClr>
              <a:buSzPts val="2400"/>
              <a:buChar char="○"/>
              <a:defRPr sz="2400">
                <a:solidFill>
                  <a:schemeClr val="dk1"/>
                </a:solidFill>
              </a:defRPr>
            </a:lvl2pPr>
            <a:lvl3pPr indent="-381000" lvl="2" marL="1371600" rtl="0">
              <a:spcBef>
                <a:spcPts val="1600"/>
              </a:spcBef>
              <a:spcAft>
                <a:spcPts val="0"/>
              </a:spcAft>
              <a:buClr>
                <a:schemeClr val="dk1"/>
              </a:buClr>
              <a:buSzPts val="2400"/>
              <a:buChar char="■"/>
              <a:defRPr sz="2400">
                <a:solidFill>
                  <a:schemeClr val="dk1"/>
                </a:solidFill>
              </a:defRPr>
            </a:lvl3pPr>
            <a:lvl4pPr indent="-381000" lvl="3" marL="1828800" rtl="0">
              <a:spcBef>
                <a:spcPts val="1600"/>
              </a:spcBef>
              <a:spcAft>
                <a:spcPts val="0"/>
              </a:spcAft>
              <a:buClr>
                <a:schemeClr val="dk1"/>
              </a:buClr>
              <a:buSzPts val="2400"/>
              <a:buChar char="●"/>
              <a:defRPr sz="2400">
                <a:solidFill>
                  <a:schemeClr val="dk1"/>
                </a:solidFill>
              </a:defRPr>
            </a:lvl4pPr>
            <a:lvl5pPr indent="-381000" lvl="4" marL="2286000" rtl="0">
              <a:spcBef>
                <a:spcPts val="1600"/>
              </a:spcBef>
              <a:spcAft>
                <a:spcPts val="0"/>
              </a:spcAft>
              <a:buClr>
                <a:schemeClr val="dk1"/>
              </a:buClr>
              <a:buSzPts val="2400"/>
              <a:buChar char="○"/>
              <a:defRPr sz="2400">
                <a:solidFill>
                  <a:schemeClr val="dk1"/>
                </a:solidFill>
              </a:defRPr>
            </a:lvl5pPr>
            <a:lvl6pPr indent="-381000" lvl="5" marL="2743200" rtl="0">
              <a:spcBef>
                <a:spcPts val="1600"/>
              </a:spcBef>
              <a:spcAft>
                <a:spcPts val="0"/>
              </a:spcAft>
              <a:buClr>
                <a:schemeClr val="dk1"/>
              </a:buClr>
              <a:buSzPts val="2400"/>
              <a:buChar char="■"/>
              <a:defRPr sz="2400">
                <a:solidFill>
                  <a:schemeClr val="dk1"/>
                </a:solidFill>
              </a:defRPr>
            </a:lvl6pPr>
            <a:lvl7pPr indent="-381000" lvl="6" marL="3200400" rtl="0">
              <a:spcBef>
                <a:spcPts val="1600"/>
              </a:spcBef>
              <a:spcAft>
                <a:spcPts val="0"/>
              </a:spcAft>
              <a:buClr>
                <a:schemeClr val="dk1"/>
              </a:buClr>
              <a:buSzPts val="2400"/>
              <a:buChar char="●"/>
              <a:defRPr sz="2400">
                <a:solidFill>
                  <a:schemeClr val="dk1"/>
                </a:solidFill>
              </a:defRPr>
            </a:lvl7pPr>
            <a:lvl8pPr indent="-381000" lvl="7" marL="3657600" rtl="0">
              <a:spcBef>
                <a:spcPts val="1600"/>
              </a:spcBef>
              <a:spcAft>
                <a:spcPts val="0"/>
              </a:spcAft>
              <a:buClr>
                <a:schemeClr val="dk1"/>
              </a:buClr>
              <a:buSzPts val="2400"/>
              <a:buChar char="○"/>
              <a:defRPr sz="2400">
                <a:solidFill>
                  <a:schemeClr val="dk1"/>
                </a:solidFill>
              </a:defRPr>
            </a:lvl8pPr>
            <a:lvl9pPr indent="-381000" lvl="8" marL="4114800" rtl="0">
              <a:spcBef>
                <a:spcPts val="1600"/>
              </a:spcBef>
              <a:spcAft>
                <a:spcPts val="1600"/>
              </a:spcAft>
              <a:buClr>
                <a:schemeClr val="dk1"/>
              </a:buClr>
              <a:buSzPts val="2400"/>
              <a:buChar char="■"/>
              <a:defRPr sz="2400">
                <a:solidFill>
                  <a:schemeClr val="dk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Discussion">
  <p:cSld name="TITLE_AND_BODY_1_4">
    <p:spTree>
      <p:nvGrpSpPr>
        <p:cNvPr id="91" name="Shape 91"/>
        <p:cNvGrpSpPr/>
        <p:nvPr/>
      </p:nvGrpSpPr>
      <p:grpSpPr>
        <a:xfrm>
          <a:off x="0" y="0"/>
          <a:ext cx="0" cy="0"/>
          <a:chOff x="0" y="0"/>
          <a:chExt cx="0" cy="0"/>
        </a:xfrm>
      </p:grpSpPr>
      <p:sp>
        <p:nvSpPr>
          <p:cNvPr id="92" name="Google Shape;92;p13"/>
          <p:cNvSpPr/>
          <p:nvPr/>
        </p:nvSpPr>
        <p:spPr>
          <a:xfrm>
            <a:off x="-9144" y="-9144"/>
            <a:ext cx="9162300" cy="347400"/>
          </a:xfrm>
          <a:prstGeom prst="rect">
            <a:avLst/>
          </a:prstGeom>
          <a:solidFill>
            <a:srgbClr val="00AD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a:off x="8753650" y="60913"/>
            <a:ext cx="207300" cy="207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a:off x="8391200" y="60913"/>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8028750" y="60913"/>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 name="Google Shape;96;p13"/>
          <p:cNvPicPr preferRelativeResize="0"/>
          <p:nvPr/>
        </p:nvPicPr>
        <p:blipFill>
          <a:blip r:embed="rId2">
            <a:alphaModFix/>
          </a:blip>
          <a:stretch>
            <a:fillRect/>
          </a:stretch>
        </p:blipFill>
        <p:spPr>
          <a:xfrm>
            <a:off x="94400" y="46143"/>
            <a:ext cx="242875" cy="236825"/>
          </a:xfrm>
          <a:prstGeom prst="rect">
            <a:avLst/>
          </a:prstGeom>
          <a:noFill/>
          <a:ln>
            <a:noFill/>
          </a:ln>
        </p:spPr>
      </p:pic>
      <p:sp>
        <p:nvSpPr>
          <p:cNvPr id="97" name="Google Shape;97;p13"/>
          <p:cNvSpPr txBox="1"/>
          <p:nvPr>
            <p:ph type="title"/>
          </p:nvPr>
        </p:nvSpPr>
        <p:spPr>
          <a:xfrm>
            <a:off x="668100" y="685800"/>
            <a:ext cx="7807800" cy="687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b="1"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8" name="Google Shape;98;p13"/>
          <p:cNvSpPr txBox="1"/>
          <p:nvPr>
            <p:ph idx="1" type="body"/>
          </p:nvPr>
        </p:nvSpPr>
        <p:spPr>
          <a:xfrm>
            <a:off x="3840480" y="1554480"/>
            <a:ext cx="5029200" cy="27432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Clr>
                <a:schemeClr val="dk1"/>
              </a:buClr>
              <a:buSzPts val="2400"/>
              <a:buChar char="●"/>
              <a:defRPr sz="2400">
                <a:solidFill>
                  <a:schemeClr val="dk1"/>
                </a:solidFill>
              </a:defRPr>
            </a:lvl1pPr>
            <a:lvl2pPr indent="-381000" lvl="1" marL="914400" rtl="0">
              <a:spcBef>
                <a:spcPts val="1600"/>
              </a:spcBef>
              <a:spcAft>
                <a:spcPts val="0"/>
              </a:spcAft>
              <a:buClr>
                <a:schemeClr val="dk1"/>
              </a:buClr>
              <a:buSzPts val="2400"/>
              <a:buChar char="○"/>
              <a:defRPr sz="2400">
                <a:solidFill>
                  <a:schemeClr val="dk1"/>
                </a:solidFill>
              </a:defRPr>
            </a:lvl2pPr>
            <a:lvl3pPr indent="-381000" lvl="2" marL="1371600" rtl="0">
              <a:spcBef>
                <a:spcPts val="1600"/>
              </a:spcBef>
              <a:spcAft>
                <a:spcPts val="0"/>
              </a:spcAft>
              <a:buClr>
                <a:schemeClr val="dk1"/>
              </a:buClr>
              <a:buSzPts val="2400"/>
              <a:buChar char="■"/>
              <a:defRPr sz="2400">
                <a:solidFill>
                  <a:schemeClr val="dk1"/>
                </a:solidFill>
              </a:defRPr>
            </a:lvl3pPr>
            <a:lvl4pPr indent="-381000" lvl="3" marL="1828800" rtl="0">
              <a:spcBef>
                <a:spcPts val="1600"/>
              </a:spcBef>
              <a:spcAft>
                <a:spcPts val="0"/>
              </a:spcAft>
              <a:buClr>
                <a:schemeClr val="dk1"/>
              </a:buClr>
              <a:buSzPts val="2400"/>
              <a:buChar char="●"/>
              <a:defRPr sz="2400">
                <a:solidFill>
                  <a:schemeClr val="dk1"/>
                </a:solidFill>
              </a:defRPr>
            </a:lvl4pPr>
            <a:lvl5pPr indent="-381000" lvl="4" marL="2286000" rtl="0">
              <a:spcBef>
                <a:spcPts val="1600"/>
              </a:spcBef>
              <a:spcAft>
                <a:spcPts val="0"/>
              </a:spcAft>
              <a:buClr>
                <a:schemeClr val="dk1"/>
              </a:buClr>
              <a:buSzPts val="2400"/>
              <a:buChar char="○"/>
              <a:defRPr sz="2400">
                <a:solidFill>
                  <a:schemeClr val="dk1"/>
                </a:solidFill>
              </a:defRPr>
            </a:lvl5pPr>
            <a:lvl6pPr indent="-381000" lvl="5" marL="2743200" rtl="0">
              <a:spcBef>
                <a:spcPts val="1600"/>
              </a:spcBef>
              <a:spcAft>
                <a:spcPts val="0"/>
              </a:spcAft>
              <a:buClr>
                <a:schemeClr val="dk1"/>
              </a:buClr>
              <a:buSzPts val="2400"/>
              <a:buChar char="■"/>
              <a:defRPr sz="2400">
                <a:solidFill>
                  <a:schemeClr val="dk1"/>
                </a:solidFill>
              </a:defRPr>
            </a:lvl6pPr>
            <a:lvl7pPr indent="-381000" lvl="6" marL="3200400" rtl="0">
              <a:spcBef>
                <a:spcPts val="1600"/>
              </a:spcBef>
              <a:spcAft>
                <a:spcPts val="0"/>
              </a:spcAft>
              <a:buClr>
                <a:schemeClr val="dk1"/>
              </a:buClr>
              <a:buSzPts val="2400"/>
              <a:buChar char="●"/>
              <a:defRPr sz="2400">
                <a:solidFill>
                  <a:schemeClr val="dk1"/>
                </a:solidFill>
              </a:defRPr>
            </a:lvl7pPr>
            <a:lvl8pPr indent="-381000" lvl="7" marL="3657600" rtl="0">
              <a:spcBef>
                <a:spcPts val="1600"/>
              </a:spcBef>
              <a:spcAft>
                <a:spcPts val="0"/>
              </a:spcAft>
              <a:buClr>
                <a:schemeClr val="dk1"/>
              </a:buClr>
              <a:buSzPts val="2400"/>
              <a:buChar char="○"/>
              <a:defRPr sz="2400">
                <a:solidFill>
                  <a:schemeClr val="dk1"/>
                </a:solidFill>
              </a:defRPr>
            </a:lvl8pPr>
            <a:lvl9pPr indent="-381000" lvl="8" marL="4114800" rtl="0">
              <a:spcBef>
                <a:spcPts val="1600"/>
              </a:spcBef>
              <a:spcAft>
                <a:spcPts val="1600"/>
              </a:spcAft>
              <a:buClr>
                <a:schemeClr val="dk1"/>
              </a:buClr>
              <a:buSzPts val="2400"/>
              <a:buChar char="■"/>
              <a:defRPr sz="2400">
                <a:solidFill>
                  <a:schemeClr val="dk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Text">
  <p:cSld name="TITLE_AND_BODY_1_3">
    <p:spTree>
      <p:nvGrpSpPr>
        <p:cNvPr id="99" name="Shape 99"/>
        <p:cNvGrpSpPr/>
        <p:nvPr/>
      </p:nvGrpSpPr>
      <p:grpSpPr>
        <a:xfrm>
          <a:off x="0" y="0"/>
          <a:ext cx="0" cy="0"/>
          <a:chOff x="0" y="0"/>
          <a:chExt cx="0" cy="0"/>
        </a:xfrm>
      </p:grpSpPr>
      <p:sp>
        <p:nvSpPr>
          <p:cNvPr id="100" name="Google Shape;100;p14"/>
          <p:cNvSpPr/>
          <p:nvPr/>
        </p:nvSpPr>
        <p:spPr>
          <a:xfrm>
            <a:off x="-9144" y="-9144"/>
            <a:ext cx="9162300" cy="347400"/>
          </a:xfrm>
          <a:prstGeom prst="rect">
            <a:avLst/>
          </a:prstGeom>
          <a:solidFill>
            <a:srgbClr val="00AD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p:nvPr/>
        </p:nvSpPr>
        <p:spPr>
          <a:xfrm>
            <a:off x="8753650" y="60913"/>
            <a:ext cx="207300" cy="207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a:off x="8391200" y="60913"/>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p:nvPr/>
        </p:nvSpPr>
        <p:spPr>
          <a:xfrm>
            <a:off x="8028750" y="60913"/>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4" name="Google Shape;104;p14"/>
          <p:cNvPicPr preferRelativeResize="0"/>
          <p:nvPr/>
        </p:nvPicPr>
        <p:blipFill>
          <a:blip r:embed="rId2">
            <a:alphaModFix/>
          </a:blip>
          <a:stretch>
            <a:fillRect/>
          </a:stretch>
        </p:blipFill>
        <p:spPr>
          <a:xfrm>
            <a:off x="94400" y="46143"/>
            <a:ext cx="242875" cy="236825"/>
          </a:xfrm>
          <a:prstGeom prst="rect">
            <a:avLst/>
          </a:prstGeom>
          <a:noFill/>
          <a:ln>
            <a:noFill/>
          </a:ln>
        </p:spPr>
      </p:pic>
      <p:sp>
        <p:nvSpPr>
          <p:cNvPr id="105" name="Google Shape;105;p14"/>
          <p:cNvSpPr txBox="1"/>
          <p:nvPr>
            <p:ph idx="1" type="body"/>
          </p:nvPr>
        </p:nvSpPr>
        <p:spPr>
          <a:xfrm>
            <a:off x="457200" y="640080"/>
            <a:ext cx="8229600" cy="4114800"/>
          </a:xfrm>
          <a:prstGeom prst="rect">
            <a:avLst/>
          </a:prstGeom>
        </p:spPr>
        <p:txBody>
          <a:bodyPr anchorCtr="0" anchor="t" bIns="91425" lIns="91425" spcFirstLastPara="1" rIns="91425" wrap="square" tIns="91425">
            <a:noAutofit/>
          </a:bodyPr>
          <a:lstStyle>
            <a:lvl1pPr indent="-381000" lvl="0" marL="457200" rtl="0" algn="ctr">
              <a:spcBef>
                <a:spcPts val="0"/>
              </a:spcBef>
              <a:spcAft>
                <a:spcPts val="0"/>
              </a:spcAft>
              <a:buClr>
                <a:schemeClr val="dk1"/>
              </a:buClr>
              <a:buSzPts val="2400"/>
              <a:buChar char="●"/>
              <a:defRPr sz="2400">
                <a:solidFill>
                  <a:schemeClr val="dk1"/>
                </a:solidFill>
              </a:defRPr>
            </a:lvl1pPr>
            <a:lvl2pPr indent="-381000" lvl="1" marL="914400" rtl="0" algn="ctr">
              <a:spcBef>
                <a:spcPts val="1600"/>
              </a:spcBef>
              <a:spcAft>
                <a:spcPts val="0"/>
              </a:spcAft>
              <a:buClr>
                <a:schemeClr val="dk1"/>
              </a:buClr>
              <a:buSzPts val="2400"/>
              <a:buChar char="○"/>
              <a:defRPr sz="2400">
                <a:solidFill>
                  <a:schemeClr val="dk1"/>
                </a:solidFill>
              </a:defRPr>
            </a:lvl2pPr>
            <a:lvl3pPr indent="-381000" lvl="2" marL="1371600" rtl="0" algn="ctr">
              <a:spcBef>
                <a:spcPts val="1600"/>
              </a:spcBef>
              <a:spcAft>
                <a:spcPts val="0"/>
              </a:spcAft>
              <a:buClr>
                <a:schemeClr val="dk1"/>
              </a:buClr>
              <a:buSzPts val="2400"/>
              <a:buChar char="■"/>
              <a:defRPr sz="2400">
                <a:solidFill>
                  <a:schemeClr val="dk1"/>
                </a:solidFill>
              </a:defRPr>
            </a:lvl3pPr>
            <a:lvl4pPr indent="-381000" lvl="3" marL="1828800" rtl="0" algn="ctr">
              <a:spcBef>
                <a:spcPts val="1600"/>
              </a:spcBef>
              <a:spcAft>
                <a:spcPts val="0"/>
              </a:spcAft>
              <a:buClr>
                <a:schemeClr val="dk1"/>
              </a:buClr>
              <a:buSzPts val="2400"/>
              <a:buChar char="●"/>
              <a:defRPr sz="2400">
                <a:solidFill>
                  <a:schemeClr val="dk1"/>
                </a:solidFill>
              </a:defRPr>
            </a:lvl4pPr>
            <a:lvl5pPr indent="-381000" lvl="4" marL="2286000" rtl="0" algn="ctr">
              <a:spcBef>
                <a:spcPts val="1600"/>
              </a:spcBef>
              <a:spcAft>
                <a:spcPts val="0"/>
              </a:spcAft>
              <a:buClr>
                <a:schemeClr val="dk1"/>
              </a:buClr>
              <a:buSzPts val="2400"/>
              <a:buChar char="○"/>
              <a:defRPr sz="2400">
                <a:solidFill>
                  <a:schemeClr val="dk1"/>
                </a:solidFill>
              </a:defRPr>
            </a:lvl5pPr>
            <a:lvl6pPr indent="-381000" lvl="5" marL="2743200" rtl="0" algn="ctr">
              <a:spcBef>
                <a:spcPts val="1600"/>
              </a:spcBef>
              <a:spcAft>
                <a:spcPts val="0"/>
              </a:spcAft>
              <a:buClr>
                <a:schemeClr val="dk1"/>
              </a:buClr>
              <a:buSzPts val="2400"/>
              <a:buChar char="■"/>
              <a:defRPr sz="2400">
                <a:solidFill>
                  <a:schemeClr val="dk1"/>
                </a:solidFill>
              </a:defRPr>
            </a:lvl6pPr>
            <a:lvl7pPr indent="-381000" lvl="6" marL="3200400" rtl="0" algn="ctr">
              <a:spcBef>
                <a:spcPts val="1600"/>
              </a:spcBef>
              <a:spcAft>
                <a:spcPts val="0"/>
              </a:spcAft>
              <a:buClr>
                <a:schemeClr val="dk1"/>
              </a:buClr>
              <a:buSzPts val="2400"/>
              <a:buChar char="●"/>
              <a:defRPr sz="2400">
                <a:solidFill>
                  <a:schemeClr val="dk1"/>
                </a:solidFill>
              </a:defRPr>
            </a:lvl7pPr>
            <a:lvl8pPr indent="-381000" lvl="7" marL="3657600" rtl="0" algn="ctr">
              <a:spcBef>
                <a:spcPts val="1600"/>
              </a:spcBef>
              <a:spcAft>
                <a:spcPts val="0"/>
              </a:spcAft>
              <a:buClr>
                <a:schemeClr val="dk1"/>
              </a:buClr>
              <a:buSzPts val="2400"/>
              <a:buChar char="○"/>
              <a:defRPr sz="2400">
                <a:solidFill>
                  <a:schemeClr val="dk1"/>
                </a:solidFill>
              </a:defRPr>
            </a:lvl8pPr>
            <a:lvl9pPr indent="-381000" lvl="8" marL="4114800" rtl="0" algn="ctr">
              <a:spcBef>
                <a:spcPts val="1600"/>
              </a:spcBef>
              <a:spcAft>
                <a:spcPts val="1600"/>
              </a:spcAft>
              <a:buClr>
                <a:schemeClr val="dk1"/>
              </a:buClr>
              <a:buSzPts val="2400"/>
              <a:buChar char="■"/>
              <a:defRPr sz="2400">
                <a:solidFill>
                  <a:schemeClr val="dk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tribute">
  <p:cSld name="TITLE_AND_BODY_1_2_1">
    <p:spTree>
      <p:nvGrpSpPr>
        <p:cNvPr id="106" name="Shape 106"/>
        <p:cNvGrpSpPr/>
        <p:nvPr/>
      </p:nvGrpSpPr>
      <p:grpSpPr>
        <a:xfrm>
          <a:off x="0" y="0"/>
          <a:ext cx="0" cy="0"/>
          <a:chOff x="0" y="0"/>
          <a:chExt cx="0" cy="0"/>
        </a:xfrm>
      </p:grpSpPr>
      <p:sp>
        <p:nvSpPr>
          <p:cNvPr id="107" name="Google Shape;107;p15"/>
          <p:cNvSpPr/>
          <p:nvPr/>
        </p:nvSpPr>
        <p:spPr>
          <a:xfrm>
            <a:off x="-9144" y="-9144"/>
            <a:ext cx="9162300" cy="347400"/>
          </a:xfrm>
          <a:prstGeom prst="rect">
            <a:avLst/>
          </a:prstGeom>
          <a:solidFill>
            <a:srgbClr val="00AD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p:nvPr/>
        </p:nvSpPr>
        <p:spPr>
          <a:xfrm>
            <a:off x="8753650" y="60913"/>
            <a:ext cx="207300" cy="207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p:nvPr/>
        </p:nvSpPr>
        <p:spPr>
          <a:xfrm>
            <a:off x="8391200" y="60913"/>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5"/>
          <p:cNvSpPr/>
          <p:nvPr/>
        </p:nvSpPr>
        <p:spPr>
          <a:xfrm>
            <a:off x="8028750" y="60913"/>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 name="Google Shape;111;p15"/>
          <p:cNvPicPr preferRelativeResize="0"/>
          <p:nvPr/>
        </p:nvPicPr>
        <p:blipFill>
          <a:blip r:embed="rId2">
            <a:alphaModFix/>
          </a:blip>
          <a:stretch>
            <a:fillRect/>
          </a:stretch>
        </p:blipFill>
        <p:spPr>
          <a:xfrm>
            <a:off x="94400" y="46143"/>
            <a:ext cx="242875" cy="236825"/>
          </a:xfrm>
          <a:prstGeom prst="rect">
            <a:avLst/>
          </a:prstGeom>
          <a:noFill/>
          <a:ln>
            <a:noFill/>
          </a:ln>
        </p:spPr>
      </p:pic>
      <p:sp>
        <p:nvSpPr>
          <p:cNvPr id="112" name="Google Shape;112;p15"/>
          <p:cNvSpPr txBox="1"/>
          <p:nvPr>
            <p:ph type="title"/>
          </p:nvPr>
        </p:nvSpPr>
        <p:spPr>
          <a:xfrm>
            <a:off x="685800" y="685800"/>
            <a:ext cx="5486400" cy="687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b="1"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13" name="Google Shape;113;p15"/>
          <p:cNvSpPr txBox="1"/>
          <p:nvPr>
            <p:ph idx="1" type="body"/>
          </p:nvPr>
        </p:nvSpPr>
        <p:spPr>
          <a:xfrm>
            <a:off x="685800" y="1463040"/>
            <a:ext cx="5486400" cy="1097400"/>
          </a:xfrm>
          <a:prstGeom prst="rect">
            <a:avLst/>
          </a:prstGeom>
        </p:spPr>
        <p:txBody>
          <a:bodyPr anchorCtr="0" anchor="t" bIns="91425" lIns="91425" spcFirstLastPara="1" rIns="91425" wrap="square" tIns="91425">
            <a:noAutofit/>
          </a:bodyPr>
          <a:lstStyle>
            <a:lvl1pPr indent="-355600" lvl="0" marL="457200" algn="ctr">
              <a:spcBef>
                <a:spcPts val="0"/>
              </a:spcBef>
              <a:spcAft>
                <a:spcPts val="0"/>
              </a:spcAft>
              <a:buClr>
                <a:schemeClr val="dk1"/>
              </a:buClr>
              <a:buSzPts val="2000"/>
              <a:buChar char="●"/>
              <a:defRPr sz="2000">
                <a:solidFill>
                  <a:schemeClr val="dk1"/>
                </a:solidFill>
              </a:defRPr>
            </a:lvl1pPr>
            <a:lvl2pPr indent="-355600" lvl="1" marL="914400" algn="ctr">
              <a:spcBef>
                <a:spcPts val="0"/>
              </a:spcBef>
              <a:spcAft>
                <a:spcPts val="0"/>
              </a:spcAft>
              <a:buClr>
                <a:schemeClr val="dk1"/>
              </a:buClr>
              <a:buSzPts val="2000"/>
              <a:buChar char="○"/>
              <a:defRPr sz="2000">
                <a:solidFill>
                  <a:schemeClr val="dk1"/>
                </a:solidFill>
              </a:defRPr>
            </a:lvl2pPr>
            <a:lvl3pPr indent="-355600" lvl="2" marL="1371600" algn="ctr">
              <a:spcBef>
                <a:spcPts val="0"/>
              </a:spcBef>
              <a:spcAft>
                <a:spcPts val="0"/>
              </a:spcAft>
              <a:buClr>
                <a:schemeClr val="dk1"/>
              </a:buClr>
              <a:buSzPts val="2000"/>
              <a:buChar char="■"/>
              <a:defRPr sz="2000">
                <a:solidFill>
                  <a:schemeClr val="dk1"/>
                </a:solidFill>
              </a:defRPr>
            </a:lvl3pPr>
            <a:lvl4pPr indent="-355600" lvl="3" marL="1828800" algn="ctr">
              <a:spcBef>
                <a:spcPts val="0"/>
              </a:spcBef>
              <a:spcAft>
                <a:spcPts val="0"/>
              </a:spcAft>
              <a:buClr>
                <a:schemeClr val="dk1"/>
              </a:buClr>
              <a:buSzPts val="2000"/>
              <a:buChar char="●"/>
              <a:defRPr sz="2000">
                <a:solidFill>
                  <a:schemeClr val="dk1"/>
                </a:solidFill>
              </a:defRPr>
            </a:lvl4pPr>
            <a:lvl5pPr indent="-355600" lvl="4" marL="2286000" algn="ctr">
              <a:spcBef>
                <a:spcPts val="0"/>
              </a:spcBef>
              <a:spcAft>
                <a:spcPts val="0"/>
              </a:spcAft>
              <a:buClr>
                <a:schemeClr val="dk1"/>
              </a:buClr>
              <a:buSzPts val="2000"/>
              <a:buChar char="○"/>
              <a:defRPr sz="2000">
                <a:solidFill>
                  <a:schemeClr val="dk1"/>
                </a:solidFill>
              </a:defRPr>
            </a:lvl5pPr>
            <a:lvl6pPr indent="-355600" lvl="5" marL="2743200" algn="ctr">
              <a:spcBef>
                <a:spcPts val="0"/>
              </a:spcBef>
              <a:spcAft>
                <a:spcPts val="0"/>
              </a:spcAft>
              <a:buClr>
                <a:schemeClr val="dk1"/>
              </a:buClr>
              <a:buSzPts val="2000"/>
              <a:buChar char="■"/>
              <a:defRPr sz="2000">
                <a:solidFill>
                  <a:schemeClr val="dk1"/>
                </a:solidFill>
              </a:defRPr>
            </a:lvl6pPr>
            <a:lvl7pPr indent="-355600" lvl="6" marL="3200400" algn="ctr">
              <a:spcBef>
                <a:spcPts val="0"/>
              </a:spcBef>
              <a:spcAft>
                <a:spcPts val="0"/>
              </a:spcAft>
              <a:buClr>
                <a:schemeClr val="dk1"/>
              </a:buClr>
              <a:buSzPts val="2000"/>
              <a:buChar char="●"/>
              <a:defRPr sz="2000">
                <a:solidFill>
                  <a:schemeClr val="dk1"/>
                </a:solidFill>
              </a:defRPr>
            </a:lvl7pPr>
            <a:lvl8pPr indent="-355600" lvl="7" marL="3657600" algn="ctr">
              <a:spcBef>
                <a:spcPts val="0"/>
              </a:spcBef>
              <a:spcAft>
                <a:spcPts val="0"/>
              </a:spcAft>
              <a:buClr>
                <a:schemeClr val="dk1"/>
              </a:buClr>
              <a:buSzPts val="2000"/>
              <a:buChar char="○"/>
              <a:defRPr sz="2000">
                <a:solidFill>
                  <a:schemeClr val="dk1"/>
                </a:solidFill>
              </a:defRPr>
            </a:lvl8pPr>
            <a:lvl9pPr indent="-355600" lvl="8" marL="4114800" algn="ctr">
              <a:spcBef>
                <a:spcPts val="0"/>
              </a:spcBef>
              <a:spcAft>
                <a:spcPts val="0"/>
              </a:spcAft>
              <a:buClr>
                <a:schemeClr val="dk1"/>
              </a:buClr>
              <a:buSzPts val="2000"/>
              <a:buChar char="■"/>
              <a:defRPr sz="2000">
                <a:solidFill>
                  <a:schemeClr val="dk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rm Up">
  <p:cSld name="TITLE_AND_BODY_1_1">
    <p:spTree>
      <p:nvGrpSpPr>
        <p:cNvPr id="114" name="Shape 114"/>
        <p:cNvGrpSpPr/>
        <p:nvPr/>
      </p:nvGrpSpPr>
      <p:grpSpPr>
        <a:xfrm>
          <a:off x="0" y="0"/>
          <a:ext cx="0" cy="0"/>
          <a:chOff x="0" y="0"/>
          <a:chExt cx="0" cy="0"/>
        </a:xfrm>
      </p:grpSpPr>
      <p:sp>
        <p:nvSpPr>
          <p:cNvPr id="115" name="Google Shape;115;p16"/>
          <p:cNvSpPr/>
          <p:nvPr/>
        </p:nvSpPr>
        <p:spPr>
          <a:xfrm>
            <a:off x="-9144" y="-9144"/>
            <a:ext cx="9162300" cy="347400"/>
          </a:xfrm>
          <a:prstGeom prst="rect">
            <a:avLst/>
          </a:prstGeom>
          <a:solidFill>
            <a:srgbClr val="B9BF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p:nvPr/>
        </p:nvSpPr>
        <p:spPr>
          <a:xfrm>
            <a:off x="8753650" y="60913"/>
            <a:ext cx="207300" cy="207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6"/>
          <p:cNvSpPr/>
          <p:nvPr/>
        </p:nvSpPr>
        <p:spPr>
          <a:xfrm>
            <a:off x="8391200" y="60913"/>
            <a:ext cx="207300" cy="207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p:nvPr/>
        </p:nvSpPr>
        <p:spPr>
          <a:xfrm>
            <a:off x="8028750" y="60913"/>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9" name="Google Shape;119;p16"/>
          <p:cNvPicPr preferRelativeResize="0"/>
          <p:nvPr/>
        </p:nvPicPr>
        <p:blipFill>
          <a:blip r:embed="rId2">
            <a:alphaModFix/>
          </a:blip>
          <a:stretch>
            <a:fillRect/>
          </a:stretch>
        </p:blipFill>
        <p:spPr>
          <a:xfrm>
            <a:off x="94400" y="46143"/>
            <a:ext cx="242875" cy="236825"/>
          </a:xfrm>
          <a:prstGeom prst="rect">
            <a:avLst/>
          </a:prstGeom>
          <a:noFill/>
          <a:ln>
            <a:noFill/>
          </a:ln>
        </p:spPr>
      </p:pic>
      <p:sp>
        <p:nvSpPr>
          <p:cNvPr id="120" name="Google Shape;120;p16"/>
          <p:cNvSpPr txBox="1"/>
          <p:nvPr>
            <p:ph idx="1" type="body"/>
          </p:nvPr>
        </p:nvSpPr>
        <p:spPr>
          <a:xfrm>
            <a:off x="457200" y="640080"/>
            <a:ext cx="8229600" cy="4114800"/>
          </a:xfrm>
          <a:prstGeom prst="rect">
            <a:avLst/>
          </a:prstGeom>
        </p:spPr>
        <p:txBody>
          <a:bodyPr anchorCtr="0" anchor="t" bIns="91425" lIns="91425" spcFirstLastPara="1" rIns="91425" wrap="square" tIns="91425">
            <a:noAutofit/>
          </a:bodyPr>
          <a:lstStyle>
            <a:lvl1pPr indent="-381000" lvl="0" marL="457200" algn="ctr">
              <a:spcBef>
                <a:spcPts val="0"/>
              </a:spcBef>
              <a:spcAft>
                <a:spcPts val="0"/>
              </a:spcAft>
              <a:buClr>
                <a:schemeClr val="dk1"/>
              </a:buClr>
              <a:buSzPts val="2400"/>
              <a:buChar char="●"/>
              <a:defRPr sz="2400">
                <a:solidFill>
                  <a:schemeClr val="dk1"/>
                </a:solidFill>
              </a:defRPr>
            </a:lvl1pPr>
            <a:lvl2pPr indent="-381000" lvl="1" marL="914400" algn="ctr">
              <a:spcBef>
                <a:spcPts val="1600"/>
              </a:spcBef>
              <a:spcAft>
                <a:spcPts val="0"/>
              </a:spcAft>
              <a:buClr>
                <a:schemeClr val="dk1"/>
              </a:buClr>
              <a:buSzPts val="2400"/>
              <a:buChar char="○"/>
              <a:defRPr sz="2400">
                <a:solidFill>
                  <a:schemeClr val="dk1"/>
                </a:solidFill>
              </a:defRPr>
            </a:lvl2pPr>
            <a:lvl3pPr indent="-381000" lvl="2" marL="1371600" algn="ctr">
              <a:spcBef>
                <a:spcPts val="1600"/>
              </a:spcBef>
              <a:spcAft>
                <a:spcPts val="0"/>
              </a:spcAft>
              <a:buClr>
                <a:schemeClr val="dk1"/>
              </a:buClr>
              <a:buSzPts val="2400"/>
              <a:buChar char="■"/>
              <a:defRPr sz="2400">
                <a:solidFill>
                  <a:schemeClr val="dk1"/>
                </a:solidFill>
              </a:defRPr>
            </a:lvl3pPr>
            <a:lvl4pPr indent="-381000" lvl="3" marL="1828800" algn="ctr">
              <a:spcBef>
                <a:spcPts val="1600"/>
              </a:spcBef>
              <a:spcAft>
                <a:spcPts val="0"/>
              </a:spcAft>
              <a:buClr>
                <a:schemeClr val="dk1"/>
              </a:buClr>
              <a:buSzPts val="2400"/>
              <a:buChar char="●"/>
              <a:defRPr sz="2400">
                <a:solidFill>
                  <a:schemeClr val="dk1"/>
                </a:solidFill>
              </a:defRPr>
            </a:lvl4pPr>
            <a:lvl5pPr indent="-381000" lvl="4" marL="2286000" algn="ctr">
              <a:spcBef>
                <a:spcPts val="1600"/>
              </a:spcBef>
              <a:spcAft>
                <a:spcPts val="0"/>
              </a:spcAft>
              <a:buClr>
                <a:schemeClr val="dk1"/>
              </a:buClr>
              <a:buSzPts val="2400"/>
              <a:buChar char="○"/>
              <a:defRPr sz="2400">
                <a:solidFill>
                  <a:schemeClr val="dk1"/>
                </a:solidFill>
              </a:defRPr>
            </a:lvl5pPr>
            <a:lvl6pPr indent="-381000" lvl="5" marL="2743200" algn="ctr">
              <a:spcBef>
                <a:spcPts val="1600"/>
              </a:spcBef>
              <a:spcAft>
                <a:spcPts val="0"/>
              </a:spcAft>
              <a:buClr>
                <a:schemeClr val="dk1"/>
              </a:buClr>
              <a:buSzPts val="2400"/>
              <a:buChar char="■"/>
              <a:defRPr sz="2400">
                <a:solidFill>
                  <a:schemeClr val="dk1"/>
                </a:solidFill>
              </a:defRPr>
            </a:lvl6pPr>
            <a:lvl7pPr indent="-381000" lvl="6" marL="3200400" algn="ctr">
              <a:spcBef>
                <a:spcPts val="1600"/>
              </a:spcBef>
              <a:spcAft>
                <a:spcPts val="0"/>
              </a:spcAft>
              <a:buClr>
                <a:schemeClr val="dk1"/>
              </a:buClr>
              <a:buSzPts val="2400"/>
              <a:buChar char="●"/>
              <a:defRPr sz="2400">
                <a:solidFill>
                  <a:schemeClr val="dk1"/>
                </a:solidFill>
              </a:defRPr>
            </a:lvl7pPr>
            <a:lvl8pPr indent="-381000" lvl="7" marL="3657600" algn="ctr">
              <a:spcBef>
                <a:spcPts val="1600"/>
              </a:spcBef>
              <a:spcAft>
                <a:spcPts val="0"/>
              </a:spcAft>
              <a:buClr>
                <a:schemeClr val="dk1"/>
              </a:buClr>
              <a:buSzPts val="2400"/>
              <a:buChar char="○"/>
              <a:defRPr sz="2400">
                <a:solidFill>
                  <a:schemeClr val="dk1"/>
                </a:solidFill>
              </a:defRPr>
            </a:lvl8pPr>
            <a:lvl9pPr indent="-381000" lvl="8" marL="4114800" algn="ctr">
              <a:spcBef>
                <a:spcPts val="1600"/>
              </a:spcBef>
              <a:spcAft>
                <a:spcPts val="1600"/>
              </a:spcAft>
              <a:buClr>
                <a:schemeClr val="dk1"/>
              </a:buClr>
              <a:buSzPts val="2400"/>
              <a:buChar char="■"/>
              <a:defRPr sz="2400">
                <a:solidFill>
                  <a:schemeClr val="dk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rm Up Discussion">
  <p:cSld name="TITLE_AND_BODY_1_1_1">
    <p:spTree>
      <p:nvGrpSpPr>
        <p:cNvPr id="121" name="Shape 121"/>
        <p:cNvGrpSpPr/>
        <p:nvPr/>
      </p:nvGrpSpPr>
      <p:grpSpPr>
        <a:xfrm>
          <a:off x="0" y="0"/>
          <a:ext cx="0" cy="0"/>
          <a:chOff x="0" y="0"/>
          <a:chExt cx="0" cy="0"/>
        </a:xfrm>
      </p:grpSpPr>
      <p:sp>
        <p:nvSpPr>
          <p:cNvPr id="122" name="Google Shape;122;p17"/>
          <p:cNvSpPr/>
          <p:nvPr/>
        </p:nvSpPr>
        <p:spPr>
          <a:xfrm>
            <a:off x="-9144" y="-9144"/>
            <a:ext cx="9162300" cy="347400"/>
          </a:xfrm>
          <a:prstGeom prst="rect">
            <a:avLst/>
          </a:prstGeom>
          <a:solidFill>
            <a:srgbClr val="B9BF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
          <p:cNvSpPr/>
          <p:nvPr/>
        </p:nvSpPr>
        <p:spPr>
          <a:xfrm>
            <a:off x="8753650" y="60913"/>
            <a:ext cx="207300" cy="207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p:nvPr/>
        </p:nvSpPr>
        <p:spPr>
          <a:xfrm>
            <a:off x="8391200" y="60913"/>
            <a:ext cx="207300" cy="207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7"/>
          <p:cNvSpPr/>
          <p:nvPr/>
        </p:nvSpPr>
        <p:spPr>
          <a:xfrm>
            <a:off x="8028750" y="60913"/>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6" name="Google Shape;126;p17"/>
          <p:cNvPicPr preferRelativeResize="0"/>
          <p:nvPr/>
        </p:nvPicPr>
        <p:blipFill>
          <a:blip r:embed="rId2">
            <a:alphaModFix/>
          </a:blip>
          <a:stretch>
            <a:fillRect/>
          </a:stretch>
        </p:blipFill>
        <p:spPr>
          <a:xfrm>
            <a:off x="94400" y="46143"/>
            <a:ext cx="242875" cy="236825"/>
          </a:xfrm>
          <a:prstGeom prst="rect">
            <a:avLst/>
          </a:prstGeom>
          <a:noFill/>
          <a:ln>
            <a:noFill/>
          </a:ln>
        </p:spPr>
      </p:pic>
      <p:sp>
        <p:nvSpPr>
          <p:cNvPr id="127" name="Google Shape;127;p17"/>
          <p:cNvSpPr txBox="1"/>
          <p:nvPr>
            <p:ph type="title"/>
          </p:nvPr>
        </p:nvSpPr>
        <p:spPr>
          <a:xfrm>
            <a:off x="668100" y="685800"/>
            <a:ext cx="7807800" cy="687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b="1"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8" name="Google Shape;128;p17"/>
          <p:cNvSpPr txBox="1"/>
          <p:nvPr>
            <p:ph idx="1" type="body"/>
          </p:nvPr>
        </p:nvSpPr>
        <p:spPr>
          <a:xfrm>
            <a:off x="3840480" y="1645920"/>
            <a:ext cx="5029200" cy="27432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Clr>
                <a:schemeClr val="dk1"/>
              </a:buClr>
              <a:buSzPts val="2400"/>
              <a:buChar char="●"/>
              <a:defRPr sz="2400">
                <a:solidFill>
                  <a:schemeClr val="dk1"/>
                </a:solidFill>
              </a:defRPr>
            </a:lvl1pPr>
            <a:lvl2pPr indent="-381000" lvl="1" marL="914400" rtl="0">
              <a:spcBef>
                <a:spcPts val="1600"/>
              </a:spcBef>
              <a:spcAft>
                <a:spcPts val="0"/>
              </a:spcAft>
              <a:buClr>
                <a:schemeClr val="dk1"/>
              </a:buClr>
              <a:buSzPts val="2400"/>
              <a:buChar char="○"/>
              <a:defRPr sz="2400">
                <a:solidFill>
                  <a:schemeClr val="dk1"/>
                </a:solidFill>
              </a:defRPr>
            </a:lvl2pPr>
            <a:lvl3pPr indent="-381000" lvl="2" marL="1371600" rtl="0">
              <a:spcBef>
                <a:spcPts val="1600"/>
              </a:spcBef>
              <a:spcAft>
                <a:spcPts val="0"/>
              </a:spcAft>
              <a:buClr>
                <a:schemeClr val="dk1"/>
              </a:buClr>
              <a:buSzPts val="2400"/>
              <a:buChar char="■"/>
              <a:defRPr sz="2400">
                <a:solidFill>
                  <a:schemeClr val="dk1"/>
                </a:solidFill>
              </a:defRPr>
            </a:lvl3pPr>
            <a:lvl4pPr indent="-381000" lvl="3" marL="1828800" rtl="0">
              <a:spcBef>
                <a:spcPts val="1600"/>
              </a:spcBef>
              <a:spcAft>
                <a:spcPts val="0"/>
              </a:spcAft>
              <a:buClr>
                <a:schemeClr val="dk1"/>
              </a:buClr>
              <a:buSzPts val="2400"/>
              <a:buChar char="●"/>
              <a:defRPr sz="2400">
                <a:solidFill>
                  <a:schemeClr val="dk1"/>
                </a:solidFill>
              </a:defRPr>
            </a:lvl4pPr>
            <a:lvl5pPr indent="-381000" lvl="4" marL="2286000" rtl="0">
              <a:spcBef>
                <a:spcPts val="1600"/>
              </a:spcBef>
              <a:spcAft>
                <a:spcPts val="0"/>
              </a:spcAft>
              <a:buClr>
                <a:schemeClr val="dk1"/>
              </a:buClr>
              <a:buSzPts val="2400"/>
              <a:buChar char="○"/>
              <a:defRPr sz="2400">
                <a:solidFill>
                  <a:schemeClr val="dk1"/>
                </a:solidFill>
              </a:defRPr>
            </a:lvl5pPr>
            <a:lvl6pPr indent="-381000" lvl="5" marL="2743200" rtl="0">
              <a:spcBef>
                <a:spcPts val="1600"/>
              </a:spcBef>
              <a:spcAft>
                <a:spcPts val="0"/>
              </a:spcAft>
              <a:buClr>
                <a:schemeClr val="dk1"/>
              </a:buClr>
              <a:buSzPts val="2400"/>
              <a:buChar char="■"/>
              <a:defRPr sz="2400">
                <a:solidFill>
                  <a:schemeClr val="dk1"/>
                </a:solidFill>
              </a:defRPr>
            </a:lvl6pPr>
            <a:lvl7pPr indent="-381000" lvl="6" marL="3200400" rtl="0">
              <a:spcBef>
                <a:spcPts val="1600"/>
              </a:spcBef>
              <a:spcAft>
                <a:spcPts val="0"/>
              </a:spcAft>
              <a:buClr>
                <a:schemeClr val="dk1"/>
              </a:buClr>
              <a:buSzPts val="2400"/>
              <a:buChar char="●"/>
              <a:defRPr sz="2400">
                <a:solidFill>
                  <a:schemeClr val="dk1"/>
                </a:solidFill>
              </a:defRPr>
            </a:lvl7pPr>
            <a:lvl8pPr indent="-381000" lvl="7" marL="3657600" rtl="0">
              <a:spcBef>
                <a:spcPts val="1600"/>
              </a:spcBef>
              <a:spcAft>
                <a:spcPts val="0"/>
              </a:spcAft>
              <a:buClr>
                <a:schemeClr val="dk1"/>
              </a:buClr>
              <a:buSzPts val="2400"/>
              <a:buChar char="○"/>
              <a:defRPr sz="2400">
                <a:solidFill>
                  <a:schemeClr val="dk1"/>
                </a:solidFill>
              </a:defRPr>
            </a:lvl8pPr>
            <a:lvl9pPr indent="-381000" lvl="8" marL="4114800" rtl="0">
              <a:spcBef>
                <a:spcPts val="1600"/>
              </a:spcBef>
              <a:spcAft>
                <a:spcPts val="1600"/>
              </a:spcAft>
              <a:buClr>
                <a:schemeClr val="dk1"/>
              </a:buClr>
              <a:buSzPts val="2400"/>
              <a:buChar char="■"/>
              <a:defRPr sz="2400">
                <a:solidFill>
                  <a:schemeClr val="dk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rm Up Title" type="titleOnly">
  <p:cSld name="TITLE_ONLY">
    <p:spTree>
      <p:nvGrpSpPr>
        <p:cNvPr id="129" name="Shape 129"/>
        <p:cNvGrpSpPr/>
        <p:nvPr/>
      </p:nvGrpSpPr>
      <p:grpSpPr>
        <a:xfrm>
          <a:off x="0" y="0"/>
          <a:ext cx="0" cy="0"/>
          <a:chOff x="0" y="0"/>
          <a:chExt cx="0" cy="0"/>
        </a:xfrm>
      </p:grpSpPr>
      <p:sp>
        <p:nvSpPr>
          <p:cNvPr id="130" name="Google Shape;130;p18"/>
          <p:cNvSpPr/>
          <p:nvPr/>
        </p:nvSpPr>
        <p:spPr>
          <a:xfrm>
            <a:off x="-9144" y="2114556"/>
            <a:ext cx="9162300" cy="1005900"/>
          </a:xfrm>
          <a:prstGeom prst="rect">
            <a:avLst/>
          </a:prstGeom>
          <a:solidFill>
            <a:srgbClr val="B9BF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8"/>
          <p:cNvSpPr/>
          <p:nvPr/>
        </p:nvSpPr>
        <p:spPr>
          <a:xfrm>
            <a:off x="4830800" y="2761050"/>
            <a:ext cx="207300" cy="207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p:nvPr/>
        </p:nvSpPr>
        <p:spPr>
          <a:xfrm>
            <a:off x="4468350" y="2761050"/>
            <a:ext cx="207300" cy="207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p:nvPr/>
        </p:nvSpPr>
        <p:spPr>
          <a:xfrm>
            <a:off x="4105900" y="2761050"/>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8"/>
          <p:cNvSpPr txBox="1"/>
          <p:nvPr/>
        </p:nvSpPr>
        <p:spPr>
          <a:xfrm>
            <a:off x="2755500" y="2114550"/>
            <a:ext cx="3633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FFFFFF"/>
                </a:solidFill>
                <a:latin typeface="Proxima Nova"/>
                <a:ea typeface="Proxima Nova"/>
                <a:cs typeface="Proxima Nova"/>
                <a:sym typeface="Proxima Nova"/>
              </a:rPr>
              <a:t>Warm Up</a:t>
            </a:r>
            <a:endParaRPr sz="30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rap Up Title">
  <p:cSld name="TITLE_ONLY_2">
    <p:spTree>
      <p:nvGrpSpPr>
        <p:cNvPr id="135" name="Shape 135"/>
        <p:cNvGrpSpPr/>
        <p:nvPr/>
      </p:nvGrpSpPr>
      <p:grpSpPr>
        <a:xfrm>
          <a:off x="0" y="0"/>
          <a:ext cx="0" cy="0"/>
          <a:chOff x="0" y="0"/>
          <a:chExt cx="0" cy="0"/>
        </a:xfrm>
      </p:grpSpPr>
      <p:sp>
        <p:nvSpPr>
          <p:cNvPr id="136" name="Google Shape;136;p19"/>
          <p:cNvSpPr/>
          <p:nvPr/>
        </p:nvSpPr>
        <p:spPr>
          <a:xfrm>
            <a:off x="-9144" y="2114556"/>
            <a:ext cx="9162300" cy="1005900"/>
          </a:xfrm>
          <a:prstGeom prst="rect">
            <a:avLst/>
          </a:prstGeom>
          <a:solidFill>
            <a:srgbClr val="766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p:nvPr/>
        </p:nvSpPr>
        <p:spPr>
          <a:xfrm>
            <a:off x="4830800" y="2761050"/>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9"/>
          <p:cNvSpPr/>
          <p:nvPr/>
        </p:nvSpPr>
        <p:spPr>
          <a:xfrm>
            <a:off x="4468350" y="2761050"/>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9"/>
          <p:cNvSpPr/>
          <p:nvPr/>
        </p:nvSpPr>
        <p:spPr>
          <a:xfrm>
            <a:off x="4105900" y="2761050"/>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txBox="1"/>
          <p:nvPr/>
        </p:nvSpPr>
        <p:spPr>
          <a:xfrm>
            <a:off x="2755500" y="2114550"/>
            <a:ext cx="3633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FFFFFF"/>
                </a:solidFill>
                <a:latin typeface="Proxima Nova"/>
                <a:ea typeface="Proxima Nova"/>
                <a:cs typeface="Proxima Nova"/>
                <a:sym typeface="Proxima Nova"/>
              </a:rPr>
              <a:t>Wrap Up</a:t>
            </a:r>
            <a:endParaRPr sz="30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Title">
  <p:cSld name="TITLE_ONLY_1">
    <p:spTree>
      <p:nvGrpSpPr>
        <p:cNvPr id="141" name="Shape 141"/>
        <p:cNvGrpSpPr/>
        <p:nvPr/>
      </p:nvGrpSpPr>
      <p:grpSpPr>
        <a:xfrm>
          <a:off x="0" y="0"/>
          <a:ext cx="0" cy="0"/>
          <a:chOff x="0" y="0"/>
          <a:chExt cx="0" cy="0"/>
        </a:xfrm>
      </p:grpSpPr>
      <p:sp>
        <p:nvSpPr>
          <p:cNvPr id="142" name="Google Shape;142;p20"/>
          <p:cNvSpPr/>
          <p:nvPr/>
        </p:nvSpPr>
        <p:spPr>
          <a:xfrm>
            <a:off x="-9144" y="2114556"/>
            <a:ext cx="9162300" cy="1005900"/>
          </a:xfrm>
          <a:prstGeom prst="rect">
            <a:avLst/>
          </a:prstGeom>
          <a:solidFill>
            <a:srgbClr val="00AD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0"/>
          <p:cNvSpPr/>
          <p:nvPr/>
        </p:nvSpPr>
        <p:spPr>
          <a:xfrm>
            <a:off x="4830800" y="2761050"/>
            <a:ext cx="207300" cy="207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0"/>
          <p:cNvSpPr/>
          <p:nvPr/>
        </p:nvSpPr>
        <p:spPr>
          <a:xfrm>
            <a:off x="4468350" y="2761050"/>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0"/>
          <p:cNvSpPr/>
          <p:nvPr/>
        </p:nvSpPr>
        <p:spPr>
          <a:xfrm>
            <a:off x="4105900" y="2761050"/>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0"/>
          <p:cNvSpPr txBox="1"/>
          <p:nvPr/>
        </p:nvSpPr>
        <p:spPr>
          <a:xfrm>
            <a:off x="2755500" y="2114550"/>
            <a:ext cx="3633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FFFFFF"/>
                </a:solidFill>
                <a:latin typeface="Proxima Nova"/>
                <a:ea typeface="Proxima Nova"/>
                <a:cs typeface="Proxima Nova"/>
                <a:sym typeface="Proxima Nova"/>
              </a:rPr>
              <a:t>Activity</a:t>
            </a:r>
            <a:endParaRPr sz="30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rap Up Discussion">
  <p:cSld name="TITLE_AND_BODY_4">
    <p:spTree>
      <p:nvGrpSpPr>
        <p:cNvPr id="15" name="Shape 15"/>
        <p:cNvGrpSpPr/>
        <p:nvPr/>
      </p:nvGrpSpPr>
      <p:grpSpPr>
        <a:xfrm>
          <a:off x="0" y="0"/>
          <a:ext cx="0" cy="0"/>
          <a:chOff x="0" y="0"/>
          <a:chExt cx="0" cy="0"/>
        </a:xfrm>
      </p:grpSpPr>
      <p:sp>
        <p:nvSpPr>
          <p:cNvPr id="16" name="Google Shape;16;p3"/>
          <p:cNvSpPr/>
          <p:nvPr/>
        </p:nvSpPr>
        <p:spPr>
          <a:xfrm>
            <a:off x="-9144" y="-9144"/>
            <a:ext cx="9162300" cy="347400"/>
          </a:xfrm>
          <a:prstGeom prst="rect">
            <a:avLst/>
          </a:prstGeom>
          <a:solidFill>
            <a:srgbClr val="766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8753650" y="60900"/>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8391200" y="60900"/>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8028750" y="60900"/>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 name="Google Shape;20;p3"/>
          <p:cNvPicPr preferRelativeResize="0"/>
          <p:nvPr/>
        </p:nvPicPr>
        <p:blipFill>
          <a:blip r:embed="rId2">
            <a:alphaModFix/>
          </a:blip>
          <a:stretch>
            <a:fillRect/>
          </a:stretch>
        </p:blipFill>
        <p:spPr>
          <a:xfrm>
            <a:off x="94400" y="46143"/>
            <a:ext cx="242875" cy="236825"/>
          </a:xfrm>
          <a:prstGeom prst="rect">
            <a:avLst/>
          </a:prstGeom>
          <a:noFill/>
          <a:ln>
            <a:noFill/>
          </a:ln>
        </p:spPr>
      </p:pic>
      <p:sp>
        <p:nvSpPr>
          <p:cNvPr id="21" name="Google Shape;21;p3"/>
          <p:cNvSpPr txBox="1"/>
          <p:nvPr>
            <p:ph type="title"/>
          </p:nvPr>
        </p:nvSpPr>
        <p:spPr>
          <a:xfrm>
            <a:off x="668100" y="685800"/>
            <a:ext cx="7807800" cy="687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b="1"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3"/>
          <p:cNvSpPr txBox="1"/>
          <p:nvPr>
            <p:ph idx="1" type="body"/>
          </p:nvPr>
        </p:nvSpPr>
        <p:spPr>
          <a:xfrm>
            <a:off x="3840480" y="1645920"/>
            <a:ext cx="5029200" cy="27432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Clr>
                <a:schemeClr val="dk1"/>
              </a:buClr>
              <a:buSzPts val="2400"/>
              <a:buChar char="●"/>
              <a:defRPr sz="2400">
                <a:solidFill>
                  <a:schemeClr val="dk1"/>
                </a:solidFill>
              </a:defRPr>
            </a:lvl1pPr>
            <a:lvl2pPr indent="-381000" lvl="1" marL="914400" rtl="0">
              <a:spcBef>
                <a:spcPts val="1600"/>
              </a:spcBef>
              <a:spcAft>
                <a:spcPts val="0"/>
              </a:spcAft>
              <a:buClr>
                <a:schemeClr val="dk1"/>
              </a:buClr>
              <a:buSzPts val="2400"/>
              <a:buChar char="○"/>
              <a:defRPr sz="2400">
                <a:solidFill>
                  <a:schemeClr val="dk1"/>
                </a:solidFill>
              </a:defRPr>
            </a:lvl2pPr>
            <a:lvl3pPr indent="-381000" lvl="2" marL="1371600" rtl="0">
              <a:spcBef>
                <a:spcPts val="1600"/>
              </a:spcBef>
              <a:spcAft>
                <a:spcPts val="0"/>
              </a:spcAft>
              <a:buClr>
                <a:schemeClr val="dk1"/>
              </a:buClr>
              <a:buSzPts val="2400"/>
              <a:buChar char="■"/>
              <a:defRPr sz="2400">
                <a:solidFill>
                  <a:schemeClr val="dk1"/>
                </a:solidFill>
              </a:defRPr>
            </a:lvl3pPr>
            <a:lvl4pPr indent="-381000" lvl="3" marL="1828800" rtl="0">
              <a:spcBef>
                <a:spcPts val="1600"/>
              </a:spcBef>
              <a:spcAft>
                <a:spcPts val="0"/>
              </a:spcAft>
              <a:buClr>
                <a:schemeClr val="dk1"/>
              </a:buClr>
              <a:buSzPts val="2400"/>
              <a:buChar char="●"/>
              <a:defRPr sz="2400">
                <a:solidFill>
                  <a:schemeClr val="dk1"/>
                </a:solidFill>
              </a:defRPr>
            </a:lvl4pPr>
            <a:lvl5pPr indent="-381000" lvl="4" marL="2286000" rtl="0">
              <a:spcBef>
                <a:spcPts val="1600"/>
              </a:spcBef>
              <a:spcAft>
                <a:spcPts val="0"/>
              </a:spcAft>
              <a:buClr>
                <a:schemeClr val="dk1"/>
              </a:buClr>
              <a:buSzPts val="2400"/>
              <a:buChar char="○"/>
              <a:defRPr sz="2400">
                <a:solidFill>
                  <a:schemeClr val="dk1"/>
                </a:solidFill>
              </a:defRPr>
            </a:lvl5pPr>
            <a:lvl6pPr indent="-381000" lvl="5" marL="2743200" rtl="0">
              <a:spcBef>
                <a:spcPts val="1600"/>
              </a:spcBef>
              <a:spcAft>
                <a:spcPts val="0"/>
              </a:spcAft>
              <a:buClr>
                <a:schemeClr val="dk1"/>
              </a:buClr>
              <a:buSzPts val="2400"/>
              <a:buChar char="■"/>
              <a:defRPr sz="2400">
                <a:solidFill>
                  <a:schemeClr val="dk1"/>
                </a:solidFill>
              </a:defRPr>
            </a:lvl6pPr>
            <a:lvl7pPr indent="-381000" lvl="6" marL="3200400" rtl="0">
              <a:spcBef>
                <a:spcPts val="1600"/>
              </a:spcBef>
              <a:spcAft>
                <a:spcPts val="0"/>
              </a:spcAft>
              <a:buClr>
                <a:schemeClr val="dk1"/>
              </a:buClr>
              <a:buSzPts val="2400"/>
              <a:buChar char="●"/>
              <a:defRPr sz="2400">
                <a:solidFill>
                  <a:schemeClr val="dk1"/>
                </a:solidFill>
              </a:defRPr>
            </a:lvl7pPr>
            <a:lvl8pPr indent="-381000" lvl="7" marL="3657600" rtl="0">
              <a:spcBef>
                <a:spcPts val="1600"/>
              </a:spcBef>
              <a:spcAft>
                <a:spcPts val="0"/>
              </a:spcAft>
              <a:buClr>
                <a:schemeClr val="dk1"/>
              </a:buClr>
              <a:buSzPts val="2400"/>
              <a:buChar char="○"/>
              <a:defRPr sz="2400">
                <a:solidFill>
                  <a:schemeClr val="dk1"/>
                </a:solidFill>
              </a:defRPr>
            </a:lvl8pPr>
            <a:lvl9pPr indent="-381000" lvl="8" marL="4114800" rtl="0">
              <a:spcBef>
                <a:spcPts val="1600"/>
              </a:spcBef>
              <a:spcAft>
                <a:spcPts val="1600"/>
              </a:spcAft>
              <a:buClr>
                <a:schemeClr val="dk1"/>
              </a:buClr>
              <a:buSzPts val="2400"/>
              <a:buChar char="■"/>
              <a:defRPr sz="2400">
                <a:solidFill>
                  <a:schemeClr val="dk1"/>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Title 1">
  <p:cSld name="CUSTOM_2">
    <p:bg>
      <p:bgPr>
        <a:solidFill>
          <a:srgbClr val="00ADBC"/>
        </a:solidFill>
      </p:bgPr>
    </p:bg>
    <p:spTree>
      <p:nvGrpSpPr>
        <p:cNvPr id="147" name="Shape 147"/>
        <p:cNvGrpSpPr/>
        <p:nvPr/>
      </p:nvGrpSpPr>
      <p:grpSpPr>
        <a:xfrm>
          <a:off x="0" y="0"/>
          <a:ext cx="0" cy="0"/>
          <a:chOff x="0" y="0"/>
          <a:chExt cx="0" cy="0"/>
        </a:xfrm>
      </p:grpSpPr>
      <p:sp>
        <p:nvSpPr>
          <p:cNvPr id="148" name="Google Shape;148;p21"/>
          <p:cNvSpPr/>
          <p:nvPr/>
        </p:nvSpPr>
        <p:spPr>
          <a:xfrm>
            <a:off x="-9144" y="0"/>
            <a:ext cx="174300" cy="5143500"/>
          </a:xfrm>
          <a:prstGeom prst="rect">
            <a:avLst/>
          </a:prstGeom>
          <a:solidFill>
            <a:srgbClr val="B9BF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1"/>
          <p:cNvSpPr/>
          <p:nvPr/>
        </p:nvSpPr>
        <p:spPr>
          <a:xfrm>
            <a:off x="366325" y="0"/>
            <a:ext cx="174300" cy="5143500"/>
          </a:xfrm>
          <a:prstGeom prst="rect">
            <a:avLst/>
          </a:prstGeom>
          <a:solidFill>
            <a:srgbClr val="766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1"/>
          <p:cNvSpPr txBox="1"/>
          <p:nvPr>
            <p:ph type="title"/>
          </p:nvPr>
        </p:nvSpPr>
        <p:spPr>
          <a:xfrm>
            <a:off x="914400" y="1657350"/>
            <a:ext cx="7315200" cy="18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600"/>
              <a:buNone/>
              <a:defRPr b="1" sz="3600">
                <a:solidFill>
                  <a:schemeClr val="lt1"/>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1" name="Shape 151"/>
        <p:cNvGrpSpPr/>
        <p:nvPr/>
      </p:nvGrpSpPr>
      <p:grpSpPr>
        <a:xfrm>
          <a:off x="0" y="0"/>
          <a:ext cx="0" cy="0"/>
          <a:chOff x="0" y="0"/>
          <a:chExt cx="0" cy="0"/>
        </a:xfrm>
      </p:grpSpPr>
      <p:sp>
        <p:nvSpPr>
          <p:cNvPr id="152" name="Google Shape;152;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rap Up - Key Vocabulary">
  <p:cSld name="TITLE_AND_BODY_3">
    <p:spTree>
      <p:nvGrpSpPr>
        <p:cNvPr id="23" name="Shape 23"/>
        <p:cNvGrpSpPr/>
        <p:nvPr/>
      </p:nvGrpSpPr>
      <p:grpSpPr>
        <a:xfrm>
          <a:off x="0" y="0"/>
          <a:ext cx="0" cy="0"/>
          <a:chOff x="0" y="0"/>
          <a:chExt cx="0" cy="0"/>
        </a:xfrm>
      </p:grpSpPr>
      <p:sp>
        <p:nvSpPr>
          <p:cNvPr id="24" name="Google Shape;24;p4"/>
          <p:cNvSpPr/>
          <p:nvPr/>
        </p:nvSpPr>
        <p:spPr>
          <a:xfrm>
            <a:off x="-9144" y="-9144"/>
            <a:ext cx="9162300" cy="347400"/>
          </a:xfrm>
          <a:prstGeom prst="rect">
            <a:avLst/>
          </a:prstGeom>
          <a:solidFill>
            <a:srgbClr val="766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a:off x="8753650" y="60900"/>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a:off x="8391200" y="60900"/>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8028750" y="60900"/>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 name="Google Shape;28;p4"/>
          <p:cNvPicPr preferRelativeResize="0"/>
          <p:nvPr/>
        </p:nvPicPr>
        <p:blipFill>
          <a:blip r:embed="rId2">
            <a:alphaModFix/>
          </a:blip>
          <a:stretch>
            <a:fillRect/>
          </a:stretch>
        </p:blipFill>
        <p:spPr>
          <a:xfrm>
            <a:off x="94400" y="46143"/>
            <a:ext cx="242875" cy="236825"/>
          </a:xfrm>
          <a:prstGeom prst="rect">
            <a:avLst/>
          </a:prstGeom>
          <a:noFill/>
          <a:ln>
            <a:noFill/>
          </a:ln>
        </p:spPr>
      </p:pic>
      <p:sp>
        <p:nvSpPr>
          <p:cNvPr id="29" name="Google Shape;29;p4"/>
          <p:cNvSpPr txBox="1"/>
          <p:nvPr>
            <p:ph type="title"/>
          </p:nvPr>
        </p:nvSpPr>
        <p:spPr>
          <a:xfrm>
            <a:off x="668100" y="685800"/>
            <a:ext cx="7807800" cy="687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b="1"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4"/>
          <p:cNvSpPr txBox="1"/>
          <p:nvPr>
            <p:ph idx="1" type="body"/>
          </p:nvPr>
        </p:nvSpPr>
        <p:spPr>
          <a:xfrm>
            <a:off x="457200" y="1463040"/>
            <a:ext cx="8229600" cy="32004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Clr>
                <a:schemeClr val="dk1"/>
              </a:buClr>
              <a:buSzPts val="2400"/>
              <a:buChar char="●"/>
              <a:defRPr sz="2400">
                <a:solidFill>
                  <a:schemeClr val="dk1"/>
                </a:solidFill>
              </a:defRPr>
            </a:lvl1pPr>
            <a:lvl2pPr indent="-381000" lvl="1" marL="914400" rtl="0">
              <a:spcBef>
                <a:spcPts val="1600"/>
              </a:spcBef>
              <a:spcAft>
                <a:spcPts val="0"/>
              </a:spcAft>
              <a:buClr>
                <a:schemeClr val="dk1"/>
              </a:buClr>
              <a:buSzPts val="2400"/>
              <a:buChar char="○"/>
              <a:defRPr sz="2400">
                <a:solidFill>
                  <a:schemeClr val="dk1"/>
                </a:solidFill>
              </a:defRPr>
            </a:lvl2pPr>
            <a:lvl3pPr indent="-381000" lvl="2" marL="1371600" rtl="0">
              <a:spcBef>
                <a:spcPts val="1600"/>
              </a:spcBef>
              <a:spcAft>
                <a:spcPts val="0"/>
              </a:spcAft>
              <a:buClr>
                <a:schemeClr val="dk1"/>
              </a:buClr>
              <a:buSzPts val="2400"/>
              <a:buChar char="■"/>
              <a:defRPr sz="2400">
                <a:solidFill>
                  <a:schemeClr val="dk1"/>
                </a:solidFill>
              </a:defRPr>
            </a:lvl3pPr>
            <a:lvl4pPr indent="-381000" lvl="3" marL="1828800" rtl="0">
              <a:spcBef>
                <a:spcPts val="1600"/>
              </a:spcBef>
              <a:spcAft>
                <a:spcPts val="0"/>
              </a:spcAft>
              <a:buClr>
                <a:schemeClr val="dk1"/>
              </a:buClr>
              <a:buSzPts val="2400"/>
              <a:buChar char="●"/>
              <a:defRPr sz="2400">
                <a:solidFill>
                  <a:schemeClr val="dk1"/>
                </a:solidFill>
              </a:defRPr>
            </a:lvl4pPr>
            <a:lvl5pPr indent="-381000" lvl="4" marL="2286000" rtl="0">
              <a:spcBef>
                <a:spcPts val="1600"/>
              </a:spcBef>
              <a:spcAft>
                <a:spcPts val="0"/>
              </a:spcAft>
              <a:buClr>
                <a:schemeClr val="dk1"/>
              </a:buClr>
              <a:buSzPts val="2400"/>
              <a:buChar char="○"/>
              <a:defRPr sz="2400">
                <a:solidFill>
                  <a:schemeClr val="dk1"/>
                </a:solidFill>
              </a:defRPr>
            </a:lvl5pPr>
            <a:lvl6pPr indent="-381000" lvl="5" marL="2743200" rtl="0">
              <a:spcBef>
                <a:spcPts val="1600"/>
              </a:spcBef>
              <a:spcAft>
                <a:spcPts val="0"/>
              </a:spcAft>
              <a:buClr>
                <a:schemeClr val="dk1"/>
              </a:buClr>
              <a:buSzPts val="2400"/>
              <a:buChar char="■"/>
              <a:defRPr sz="2400">
                <a:solidFill>
                  <a:schemeClr val="dk1"/>
                </a:solidFill>
              </a:defRPr>
            </a:lvl6pPr>
            <a:lvl7pPr indent="-381000" lvl="6" marL="3200400" rtl="0">
              <a:spcBef>
                <a:spcPts val="1600"/>
              </a:spcBef>
              <a:spcAft>
                <a:spcPts val="0"/>
              </a:spcAft>
              <a:buClr>
                <a:schemeClr val="dk1"/>
              </a:buClr>
              <a:buSzPts val="2400"/>
              <a:buChar char="●"/>
              <a:defRPr sz="2400">
                <a:solidFill>
                  <a:schemeClr val="dk1"/>
                </a:solidFill>
              </a:defRPr>
            </a:lvl7pPr>
            <a:lvl8pPr indent="-381000" lvl="7" marL="3657600" rtl="0">
              <a:spcBef>
                <a:spcPts val="1600"/>
              </a:spcBef>
              <a:spcAft>
                <a:spcPts val="0"/>
              </a:spcAft>
              <a:buClr>
                <a:schemeClr val="dk1"/>
              </a:buClr>
              <a:buSzPts val="2400"/>
              <a:buChar char="○"/>
              <a:defRPr sz="2400">
                <a:solidFill>
                  <a:schemeClr val="dk1"/>
                </a:solidFill>
              </a:defRPr>
            </a:lvl8pPr>
            <a:lvl9pPr indent="-381000" lvl="8" marL="4114800" rtl="0">
              <a:spcBef>
                <a:spcPts val="1600"/>
              </a:spcBef>
              <a:spcAft>
                <a:spcPts val="1600"/>
              </a:spcAft>
              <a:buClr>
                <a:schemeClr val="dk1"/>
              </a:buClr>
              <a:buSzPts val="2400"/>
              <a:buChar char="■"/>
              <a:defRPr sz="2400">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bg>
      <p:bgPr>
        <a:solidFill>
          <a:schemeClr val="accent2"/>
        </a:solidFill>
      </p:bgPr>
    </p:bg>
    <p:spTree>
      <p:nvGrpSpPr>
        <p:cNvPr id="31" name="Shape 31"/>
        <p:cNvGrpSpPr/>
        <p:nvPr/>
      </p:nvGrpSpPr>
      <p:grpSpPr>
        <a:xfrm>
          <a:off x="0" y="0"/>
          <a:ext cx="0" cy="0"/>
          <a:chOff x="0" y="0"/>
          <a:chExt cx="0" cy="0"/>
        </a:xfrm>
      </p:grpSpPr>
      <p:sp>
        <p:nvSpPr>
          <p:cNvPr id="32" name="Google Shape;32;p5"/>
          <p:cNvSpPr/>
          <p:nvPr/>
        </p:nvSpPr>
        <p:spPr>
          <a:xfrm>
            <a:off x="-9144" y="0"/>
            <a:ext cx="1743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p:nvPr/>
        </p:nvSpPr>
        <p:spPr>
          <a:xfrm>
            <a:off x="8979408" y="0"/>
            <a:ext cx="1743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p:nvPr/>
        </p:nvSpPr>
        <p:spPr>
          <a:xfrm rot="5400000">
            <a:off x="4572300" y="-4407150"/>
            <a:ext cx="174300" cy="8988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398000" y="562050"/>
            <a:ext cx="174300" cy="8988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txBox="1"/>
          <p:nvPr>
            <p:ph type="title"/>
          </p:nvPr>
        </p:nvSpPr>
        <p:spPr>
          <a:xfrm>
            <a:off x="914400" y="274320"/>
            <a:ext cx="7315200" cy="12801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FFFFFF"/>
              </a:buClr>
              <a:buSzPts val="3600"/>
              <a:buNone/>
              <a:defRPr b="1" sz="3600">
                <a:solidFill>
                  <a:srgbClr val="FFFFF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Title">
  <p:cSld name="CUSTOM">
    <p:bg>
      <p:bgPr>
        <a:solidFill>
          <a:srgbClr val="00ADBC"/>
        </a:solidFill>
      </p:bgPr>
    </p:bg>
    <p:spTree>
      <p:nvGrpSpPr>
        <p:cNvPr id="37" name="Shape 37"/>
        <p:cNvGrpSpPr/>
        <p:nvPr/>
      </p:nvGrpSpPr>
      <p:grpSpPr>
        <a:xfrm>
          <a:off x="0" y="0"/>
          <a:ext cx="0" cy="0"/>
          <a:chOff x="0" y="0"/>
          <a:chExt cx="0" cy="0"/>
        </a:xfrm>
      </p:grpSpPr>
      <p:sp>
        <p:nvSpPr>
          <p:cNvPr id="38" name="Google Shape;38;p6"/>
          <p:cNvSpPr/>
          <p:nvPr/>
        </p:nvSpPr>
        <p:spPr>
          <a:xfrm>
            <a:off x="-9144" y="0"/>
            <a:ext cx="174300" cy="5143500"/>
          </a:xfrm>
          <a:prstGeom prst="rect">
            <a:avLst/>
          </a:prstGeom>
          <a:solidFill>
            <a:srgbClr val="B9BF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p:nvPr/>
        </p:nvSpPr>
        <p:spPr>
          <a:xfrm>
            <a:off x="366325" y="0"/>
            <a:ext cx="174300" cy="5143500"/>
          </a:xfrm>
          <a:prstGeom prst="rect">
            <a:avLst/>
          </a:prstGeom>
          <a:solidFill>
            <a:srgbClr val="766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6"/>
          <p:cNvSpPr txBox="1"/>
          <p:nvPr>
            <p:ph type="title"/>
          </p:nvPr>
        </p:nvSpPr>
        <p:spPr>
          <a:xfrm>
            <a:off x="1463040" y="1828800"/>
            <a:ext cx="6035100" cy="2011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600"/>
              <a:buNone/>
              <a:defRPr b="1" sz="36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tes">
  <p:cSld name="TITLE_AND_BODY_2">
    <p:spTree>
      <p:nvGrpSpPr>
        <p:cNvPr id="41" name="Shape 41"/>
        <p:cNvGrpSpPr/>
        <p:nvPr/>
      </p:nvGrpSpPr>
      <p:grpSpPr>
        <a:xfrm>
          <a:off x="0" y="0"/>
          <a:ext cx="0" cy="0"/>
          <a:chOff x="0" y="0"/>
          <a:chExt cx="0" cy="0"/>
        </a:xfrm>
      </p:grpSpPr>
      <p:sp>
        <p:nvSpPr>
          <p:cNvPr id="42" name="Google Shape;42;p7"/>
          <p:cNvSpPr/>
          <p:nvPr/>
        </p:nvSpPr>
        <p:spPr>
          <a:xfrm>
            <a:off x="-9144" y="-9144"/>
            <a:ext cx="9162300" cy="347400"/>
          </a:xfrm>
          <a:prstGeom prst="rect">
            <a:avLst/>
          </a:pr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 name="Google Shape;43;p7"/>
          <p:cNvPicPr preferRelativeResize="0"/>
          <p:nvPr/>
        </p:nvPicPr>
        <p:blipFill>
          <a:blip r:embed="rId2">
            <a:alphaModFix/>
          </a:blip>
          <a:stretch>
            <a:fillRect/>
          </a:stretch>
        </p:blipFill>
        <p:spPr>
          <a:xfrm>
            <a:off x="94400" y="46143"/>
            <a:ext cx="242875" cy="2368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rap Up Video">
  <p:cSld name="TITLE_AND_BODY_3_1">
    <p:spTree>
      <p:nvGrpSpPr>
        <p:cNvPr id="44" name="Shape 44"/>
        <p:cNvGrpSpPr/>
        <p:nvPr/>
      </p:nvGrpSpPr>
      <p:grpSpPr>
        <a:xfrm>
          <a:off x="0" y="0"/>
          <a:ext cx="0" cy="0"/>
          <a:chOff x="0" y="0"/>
          <a:chExt cx="0" cy="0"/>
        </a:xfrm>
      </p:grpSpPr>
      <p:sp>
        <p:nvSpPr>
          <p:cNvPr id="45" name="Google Shape;45;p8"/>
          <p:cNvSpPr/>
          <p:nvPr/>
        </p:nvSpPr>
        <p:spPr>
          <a:xfrm>
            <a:off x="-9144" y="-9144"/>
            <a:ext cx="9162300" cy="347400"/>
          </a:xfrm>
          <a:prstGeom prst="rect">
            <a:avLst/>
          </a:prstGeom>
          <a:solidFill>
            <a:srgbClr val="7665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8"/>
          <p:cNvSpPr/>
          <p:nvPr/>
        </p:nvSpPr>
        <p:spPr>
          <a:xfrm>
            <a:off x="8753650" y="60900"/>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8"/>
          <p:cNvSpPr/>
          <p:nvPr/>
        </p:nvSpPr>
        <p:spPr>
          <a:xfrm>
            <a:off x="8391200" y="60900"/>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8"/>
          <p:cNvSpPr/>
          <p:nvPr/>
        </p:nvSpPr>
        <p:spPr>
          <a:xfrm>
            <a:off x="8028750" y="60900"/>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 name="Google Shape;49;p8"/>
          <p:cNvPicPr preferRelativeResize="0"/>
          <p:nvPr/>
        </p:nvPicPr>
        <p:blipFill>
          <a:blip r:embed="rId2">
            <a:alphaModFix/>
          </a:blip>
          <a:stretch>
            <a:fillRect/>
          </a:stretch>
        </p:blipFill>
        <p:spPr>
          <a:xfrm>
            <a:off x="94400" y="46143"/>
            <a:ext cx="242875" cy="236825"/>
          </a:xfrm>
          <a:prstGeom prst="rect">
            <a:avLst/>
          </a:prstGeom>
          <a:noFill/>
          <a:ln>
            <a:noFill/>
          </a:ln>
        </p:spPr>
      </p:pic>
      <p:sp>
        <p:nvSpPr>
          <p:cNvPr id="50" name="Google Shape;50;p8"/>
          <p:cNvSpPr txBox="1"/>
          <p:nvPr>
            <p:ph idx="1" type="subTitle"/>
          </p:nvPr>
        </p:nvSpPr>
        <p:spPr>
          <a:xfrm>
            <a:off x="457200" y="685800"/>
            <a:ext cx="3657600" cy="91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400"/>
              <a:buNone/>
              <a:defRPr b="1"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p:txBody>
      </p:sp>
      <p:sp>
        <p:nvSpPr>
          <p:cNvPr id="51" name="Google Shape;51;p8"/>
          <p:cNvSpPr txBox="1"/>
          <p:nvPr>
            <p:ph idx="2" type="body"/>
          </p:nvPr>
        </p:nvSpPr>
        <p:spPr>
          <a:xfrm>
            <a:off x="457200" y="1600200"/>
            <a:ext cx="3657600" cy="2743200"/>
          </a:xfrm>
          <a:prstGeom prst="rect">
            <a:avLst/>
          </a:prstGeom>
        </p:spPr>
        <p:txBody>
          <a:bodyPr anchorCtr="0" anchor="t" bIns="91425" lIns="91425" spcFirstLastPara="1" rIns="91425" wrap="square" tIns="91425">
            <a:noAutofit/>
          </a:bodyPr>
          <a:lstStyle>
            <a:lvl1pPr indent="-355600" lvl="0" marL="457200">
              <a:spcBef>
                <a:spcPts val="0"/>
              </a:spcBef>
              <a:spcAft>
                <a:spcPts val="0"/>
              </a:spcAft>
              <a:buSzPts val="2000"/>
              <a:buChar char="●"/>
              <a:defRPr sz="2000"/>
            </a:lvl1pPr>
            <a:lvl2pPr indent="-355600" lvl="1" marL="914400">
              <a:spcBef>
                <a:spcPts val="1600"/>
              </a:spcBef>
              <a:spcAft>
                <a:spcPts val="0"/>
              </a:spcAft>
              <a:buSzPts val="2000"/>
              <a:buChar char="○"/>
              <a:defRPr sz="2000"/>
            </a:lvl2pPr>
            <a:lvl3pPr indent="-355600" lvl="2" marL="1371600">
              <a:spcBef>
                <a:spcPts val="1600"/>
              </a:spcBef>
              <a:spcAft>
                <a:spcPts val="0"/>
              </a:spcAft>
              <a:buSzPts val="2000"/>
              <a:buChar char="■"/>
              <a:defRPr sz="2000"/>
            </a:lvl3pPr>
            <a:lvl4pPr indent="-355600" lvl="3" marL="1828800">
              <a:spcBef>
                <a:spcPts val="1600"/>
              </a:spcBef>
              <a:spcAft>
                <a:spcPts val="0"/>
              </a:spcAft>
              <a:buSzPts val="2000"/>
              <a:buChar char="●"/>
              <a:defRPr sz="2000"/>
            </a:lvl4pPr>
            <a:lvl5pPr indent="-355600" lvl="4" marL="2286000">
              <a:spcBef>
                <a:spcPts val="1600"/>
              </a:spcBef>
              <a:spcAft>
                <a:spcPts val="0"/>
              </a:spcAft>
              <a:buSzPts val="2000"/>
              <a:buChar char="○"/>
              <a:defRPr sz="2000"/>
            </a:lvl5pPr>
            <a:lvl6pPr indent="-355600" lvl="5" marL="2743200">
              <a:spcBef>
                <a:spcPts val="1600"/>
              </a:spcBef>
              <a:spcAft>
                <a:spcPts val="0"/>
              </a:spcAft>
              <a:buSzPts val="2000"/>
              <a:buChar char="■"/>
              <a:defRPr sz="2000"/>
            </a:lvl6pPr>
            <a:lvl7pPr indent="-355600" lvl="6" marL="3200400">
              <a:spcBef>
                <a:spcPts val="1600"/>
              </a:spcBef>
              <a:spcAft>
                <a:spcPts val="0"/>
              </a:spcAft>
              <a:buSzPts val="2000"/>
              <a:buChar char="●"/>
              <a:defRPr sz="2000"/>
            </a:lvl7pPr>
            <a:lvl8pPr indent="-355600" lvl="7" marL="3657600">
              <a:spcBef>
                <a:spcPts val="1600"/>
              </a:spcBef>
              <a:spcAft>
                <a:spcPts val="0"/>
              </a:spcAft>
              <a:buSzPts val="2000"/>
              <a:buChar char="○"/>
              <a:defRPr sz="2000"/>
            </a:lvl8pPr>
            <a:lvl9pPr indent="-355600" lvl="8" marL="4114800">
              <a:spcBef>
                <a:spcPts val="1600"/>
              </a:spcBef>
              <a:spcAft>
                <a:spcPts val="1600"/>
              </a:spcAft>
              <a:buSzPts val="2000"/>
              <a:buChar char="■"/>
              <a:defRPr sz="2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Video">
  <p:cSld name="TITLE_AND_BODY_1_7">
    <p:spTree>
      <p:nvGrpSpPr>
        <p:cNvPr id="52" name="Shape 52"/>
        <p:cNvGrpSpPr/>
        <p:nvPr/>
      </p:nvGrpSpPr>
      <p:grpSpPr>
        <a:xfrm>
          <a:off x="0" y="0"/>
          <a:ext cx="0" cy="0"/>
          <a:chOff x="0" y="0"/>
          <a:chExt cx="0" cy="0"/>
        </a:xfrm>
      </p:grpSpPr>
      <p:sp>
        <p:nvSpPr>
          <p:cNvPr id="53" name="Google Shape;53;p9"/>
          <p:cNvSpPr/>
          <p:nvPr/>
        </p:nvSpPr>
        <p:spPr>
          <a:xfrm>
            <a:off x="-9144" y="-9144"/>
            <a:ext cx="9162300" cy="347400"/>
          </a:xfrm>
          <a:prstGeom prst="rect">
            <a:avLst/>
          </a:prstGeom>
          <a:solidFill>
            <a:srgbClr val="00AD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9"/>
          <p:cNvSpPr/>
          <p:nvPr/>
        </p:nvSpPr>
        <p:spPr>
          <a:xfrm>
            <a:off x="8753650" y="60913"/>
            <a:ext cx="207300" cy="207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9"/>
          <p:cNvSpPr/>
          <p:nvPr/>
        </p:nvSpPr>
        <p:spPr>
          <a:xfrm>
            <a:off x="8391200" y="60913"/>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9"/>
          <p:cNvSpPr/>
          <p:nvPr/>
        </p:nvSpPr>
        <p:spPr>
          <a:xfrm>
            <a:off x="8028750" y="60913"/>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9"/>
          <p:cNvPicPr preferRelativeResize="0"/>
          <p:nvPr/>
        </p:nvPicPr>
        <p:blipFill>
          <a:blip r:embed="rId2">
            <a:alphaModFix/>
          </a:blip>
          <a:stretch>
            <a:fillRect/>
          </a:stretch>
        </p:blipFill>
        <p:spPr>
          <a:xfrm>
            <a:off x="94400" y="46143"/>
            <a:ext cx="242875" cy="236825"/>
          </a:xfrm>
          <a:prstGeom prst="rect">
            <a:avLst/>
          </a:prstGeom>
          <a:noFill/>
          <a:ln>
            <a:noFill/>
          </a:ln>
        </p:spPr>
      </p:pic>
      <p:sp>
        <p:nvSpPr>
          <p:cNvPr id="58" name="Google Shape;58;p9"/>
          <p:cNvSpPr txBox="1"/>
          <p:nvPr>
            <p:ph idx="1" type="subTitle"/>
          </p:nvPr>
        </p:nvSpPr>
        <p:spPr>
          <a:xfrm>
            <a:off x="457200" y="685800"/>
            <a:ext cx="3657600" cy="91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400"/>
              <a:buNone/>
              <a:defRPr b="1"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59" name="Google Shape;59;p9"/>
          <p:cNvSpPr txBox="1"/>
          <p:nvPr>
            <p:ph idx="2" type="body"/>
          </p:nvPr>
        </p:nvSpPr>
        <p:spPr>
          <a:xfrm>
            <a:off x="457200" y="1600200"/>
            <a:ext cx="3657600" cy="27432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SzPts val="2000"/>
              <a:buChar char="●"/>
              <a:defRPr sz="2000"/>
            </a:lvl1pPr>
            <a:lvl2pPr indent="-355600" lvl="1" marL="914400" rtl="0">
              <a:spcBef>
                <a:spcPts val="1600"/>
              </a:spcBef>
              <a:spcAft>
                <a:spcPts val="0"/>
              </a:spcAft>
              <a:buSzPts val="2000"/>
              <a:buChar char="○"/>
              <a:defRPr sz="2000"/>
            </a:lvl2pPr>
            <a:lvl3pPr indent="-355600" lvl="2" marL="1371600" rtl="0">
              <a:spcBef>
                <a:spcPts val="1600"/>
              </a:spcBef>
              <a:spcAft>
                <a:spcPts val="0"/>
              </a:spcAft>
              <a:buSzPts val="2000"/>
              <a:buChar char="■"/>
              <a:defRPr sz="2000"/>
            </a:lvl3pPr>
            <a:lvl4pPr indent="-355600" lvl="3" marL="1828800" rtl="0">
              <a:spcBef>
                <a:spcPts val="1600"/>
              </a:spcBef>
              <a:spcAft>
                <a:spcPts val="0"/>
              </a:spcAft>
              <a:buSzPts val="2000"/>
              <a:buChar char="●"/>
              <a:defRPr sz="2000"/>
            </a:lvl4pPr>
            <a:lvl5pPr indent="-355600" lvl="4" marL="2286000" rtl="0">
              <a:spcBef>
                <a:spcPts val="1600"/>
              </a:spcBef>
              <a:spcAft>
                <a:spcPts val="0"/>
              </a:spcAft>
              <a:buSzPts val="2000"/>
              <a:buChar char="○"/>
              <a:defRPr sz="2000"/>
            </a:lvl5pPr>
            <a:lvl6pPr indent="-355600" lvl="5" marL="2743200" rtl="0">
              <a:spcBef>
                <a:spcPts val="1600"/>
              </a:spcBef>
              <a:spcAft>
                <a:spcPts val="0"/>
              </a:spcAft>
              <a:buSzPts val="2000"/>
              <a:buChar char="■"/>
              <a:defRPr sz="2000"/>
            </a:lvl6pPr>
            <a:lvl7pPr indent="-355600" lvl="6" marL="3200400" rtl="0">
              <a:spcBef>
                <a:spcPts val="1600"/>
              </a:spcBef>
              <a:spcAft>
                <a:spcPts val="0"/>
              </a:spcAft>
              <a:buSzPts val="2000"/>
              <a:buChar char="●"/>
              <a:defRPr sz="2000"/>
            </a:lvl7pPr>
            <a:lvl8pPr indent="-355600" lvl="7" marL="3657600" rtl="0">
              <a:spcBef>
                <a:spcPts val="1600"/>
              </a:spcBef>
              <a:spcAft>
                <a:spcPts val="0"/>
              </a:spcAft>
              <a:buSzPts val="2000"/>
              <a:buChar char="○"/>
              <a:defRPr sz="2000"/>
            </a:lvl8pPr>
            <a:lvl9pPr indent="-355600" lvl="8" marL="4114800" rtl="0">
              <a:spcBef>
                <a:spcPts val="1600"/>
              </a:spcBef>
              <a:spcAft>
                <a:spcPts val="1600"/>
              </a:spcAft>
              <a:buSzPts val="2000"/>
              <a:buChar char="■"/>
              <a:defRPr sz="2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rm Up Video">
  <p:cSld name="TITLE_AND_BODY_1_1_1_1">
    <p:spTree>
      <p:nvGrpSpPr>
        <p:cNvPr id="60" name="Shape 60"/>
        <p:cNvGrpSpPr/>
        <p:nvPr/>
      </p:nvGrpSpPr>
      <p:grpSpPr>
        <a:xfrm>
          <a:off x="0" y="0"/>
          <a:ext cx="0" cy="0"/>
          <a:chOff x="0" y="0"/>
          <a:chExt cx="0" cy="0"/>
        </a:xfrm>
      </p:grpSpPr>
      <p:sp>
        <p:nvSpPr>
          <p:cNvPr id="61" name="Google Shape;61;p10"/>
          <p:cNvSpPr/>
          <p:nvPr/>
        </p:nvSpPr>
        <p:spPr>
          <a:xfrm>
            <a:off x="-9144" y="-9144"/>
            <a:ext cx="9162300" cy="347400"/>
          </a:xfrm>
          <a:prstGeom prst="rect">
            <a:avLst/>
          </a:prstGeom>
          <a:solidFill>
            <a:srgbClr val="B9BF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0"/>
          <p:cNvSpPr/>
          <p:nvPr/>
        </p:nvSpPr>
        <p:spPr>
          <a:xfrm>
            <a:off x="8753650" y="60913"/>
            <a:ext cx="207300" cy="207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0"/>
          <p:cNvSpPr/>
          <p:nvPr/>
        </p:nvSpPr>
        <p:spPr>
          <a:xfrm>
            <a:off x="8391200" y="60913"/>
            <a:ext cx="207300" cy="207300"/>
          </a:xfrm>
          <a:prstGeom prst="ellipse">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0"/>
          <p:cNvSpPr/>
          <p:nvPr/>
        </p:nvSpPr>
        <p:spPr>
          <a:xfrm>
            <a:off x="8028750" y="60913"/>
            <a:ext cx="207300" cy="207300"/>
          </a:xfrm>
          <a:prstGeom prst="ellipse">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 name="Google Shape;65;p10"/>
          <p:cNvPicPr preferRelativeResize="0"/>
          <p:nvPr/>
        </p:nvPicPr>
        <p:blipFill>
          <a:blip r:embed="rId2">
            <a:alphaModFix/>
          </a:blip>
          <a:stretch>
            <a:fillRect/>
          </a:stretch>
        </p:blipFill>
        <p:spPr>
          <a:xfrm>
            <a:off x="94400" y="46143"/>
            <a:ext cx="242875" cy="236825"/>
          </a:xfrm>
          <a:prstGeom prst="rect">
            <a:avLst/>
          </a:prstGeom>
          <a:noFill/>
          <a:ln>
            <a:noFill/>
          </a:ln>
        </p:spPr>
      </p:pic>
      <p:sp>
        <p:nvSpPr>
          <p:cNvPr id="66" name="Google Shape;66;p10"/>
          <p:cNvSpPr txBox="1"/>
          <p:nvPr>
            <p:ph idx="1" type="subTitle"/>
          </p:nvPr>
        </p:nvSpPr>
        <p:spPr>
          <a:xfrm>
            <a:off x="457200" y="685800"/>
            <a:ext cx="3657600" cy="914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400"/>
              <a:buNone/>
              <a:defRPr b="1"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67" name="Google Shape;67;p10"/>
          <p:cNvSpPr txBox="1"/>
          <p:nvPr>
            <p:ph idx="2" type="body"/>
          </p:nvPr>
        </p:nvSpPr>
        <p:spPr>
          <a:xfrm>
            <a:off x="457200" y="1600200"/>
            <a:ext cx="3657600" cy="27432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SzPts val="2000"/>
              <a:buChar char="●"/>
              <a:defRPr sz="2000"/>
            </a:lvl1pPr>
            <a:lvl2pPr indent="-355600" lvl="1" marL="914400" rtl="0">
              <a:spcBef>
                <a:spcPts val="1600"/>
              </a:spcBef>
              <a:spcAft>
                <a:spcPts val="0"/>
              </a:spcAft>
              <a:buSzPts val="2000"/>
              <a:buChar char="○"/>
              <a:defRPr sz="2000"/>
            </a:lvl2pPr>
            <a:lvl3pPr indent="-355600" lvl="2" marL="1371600" rtl="0">
              <a:spcBef>
                <a:spcPts val="1600"/>
              </a:spcBef>
              <a:spcAft>
                <a:spcPts val="0"/>
              </a:spcAft>
              <a:buSzPts val="2000"/>
              <a:buChar char="■"/>
              <a:defRPr sz="2000"/>
            </a:lvl3pPr>
            <a:lvl4pPr indent="-355600" lvl="3" marL="1828800" rtl="0">
              <a:spcBef>
                <a:spcPts val="1600"/>
              </a:spcBef>
              <a:spcAft>
                <a:spcPts val="0"/>
              </a:spcAft>
              <a:buSzPts val="2000"/>
              <a:buChar char="●"/>
              <a:defRPr sz="2000"/>
            </a:lvl4pPr>
            <a:lvl5pPr indent="-355600" lvl="4" marL="2286000" rtl="0">
              <a:spcBef>
                <a:spcPts val="1600"/>
              </a:spcBef>
              <a:spcAft>
                <a:spcPts val="0"/>
              </a:spcAft>
              <a:buSzPts val="2000"/>
              <a:buChar char="○"/>
              <a:defRPr sz="2000"/>
            </a:lvl5pPr>
            <a:lvl6pPr indent="-355600" lvl="5" marL="2743200" rtl="0">
              <a:spcBef>
                <a:spcPts val="1600"/>
              </a:spcBef>
              <a:spcAft>
                <a:spcPts val="0"/>
              </a:spcAft>
              <a:buSzPts val="2000"/>
              <a:buChar char="■"/>
              <a:defRPr sz="2000"/>
            </a:lvl6pPr>
            <a:lvl7pPr indent="-355600" lvl="6" marL="3200400" rtl="0">
              <a:spcBef>
                <a:spcPts val="1600"/>
              </a:spcBef>
              <a:spcAft>
                <a:spcPts val="0"/>
              </a:spcAft>
              <a:buSzPts val="2000"/>
              <a:buChar char="●"/>
              <a:defRPr sz="2000"/>
            </a:lvl7pPr>
            <a:lvl8pPr indent="-355600" lvl="7" marL="3657600" rtl="0">
              <a:spcBef>
                <a:spcPts val="1600"/>
              </a:spcBef>
              <a:spcAft>
                <a:spcPts val="0"/>
              </a:spcAft>
              <a:buSzPts val="2000"/>
              <a:buChar char="○"/>
              <a:defRPr sz="2000"/>
            </a:lvl8pPr>
            <a:lvl9pPr indent="-355600" lvl="8" marL="4114800" rtl="0">
              <a:spcBef>
                <a:spcPts val="1600"/>
              </a:spcBef>
              <a:spcAft>
                <a:spcPts val="1600"/>
              </a:spcAft>
              <a:buSzPts val="2000"/>
              <a:buChar char="■"/>
              <a:defRPr sz="2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Proxima Nova"/>
              <a:buNone/>
              <a:defRPr b="1"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b="1"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b="1"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b="1"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b="1"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b="1"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b="1"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b="1"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b="1"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rtl="0">
              <a:lnSpc>
                <a:spcPct val="115000"/>
              </a:lnSpc>
              <a:spcBef>
                <a:spcPts val="0"/>
              </a:spcBef>
              <a:spcAft>
                <a:spcPts val="0"/>
              </a:spcAft>
              <a:buClr>
                <a:schemeClr val="dk1"/>
              </a:buClr>
              <a:buSzPts val="2400"/>
              <a:buFont typeface="Proxima Nova"/>
              <a:buChar char="●"/>
              <a:defRPr sz="2400">
                <a:solidFill>
                  <a:schemeClr val="dk1"/>
                </a:solidFill>
                <a:latin typeface="Proxima Nova"/>
                <a:ea typeface="Proxima Nova"/>
                <a:cs typeface="Proxima Nova"/>
                <a:sym typeface="Proxima Nova"/>
              </a:defRPr>
            </a:lvl1pPr>
            <a:lvl2pPr indent="-381000" lvl="1" marL="914400" rtl="0">
              <a:lnSpc>
                <a:spcPct val="115000"/>
              </a:lnSpc>
              <a:spcBef>
                <a:spcPts val="1600"/>
              </a:spcBef>
              <a:spcAft>
                <a:spcPts val="0"/>
              </a:spcAft>
              <a:buClr>
                <a:schemeClr val="dk1"/>
              </a:buClr>
              <a:buSzPts val="2400"/>
              <a:buFont typeface="Proxima Nova"/>
              <a:buChar char="○"/>
              <a:defRPr sz="2400">
                <a:solidFill>
                  <a:schemeClr val="dk1"/>
                </a:solidFill>
                <a:latin typeface="Proxima Nova"/>
                <a:ea typeface="Proxima Nova"/>
                <a:cs typeface="Proxima Nova"/>
                <a:sym typeface="Proxima Nova"/>
              </a:defRPr>
            </a:lvl2pPr>
            <a:lvl3pPr indent="-381000" lvl="2" marL="1371600" rtl="0">
              <a:lnSpc>
                <a:spcPct val="115000"/>
              </a:lnSpc>
              <a:spcBef>
                <a:spcPts val="1600"/>
              </a:spcBef>
              <a:spcAft>
                <a:spcPts val="0"/>
              </a:spcAft>
              <a:buClr>
                <a:schemeClr val="dk1"/>
              </a:buClr>
              <a:buSzPts val="2400"/>
              <a:buFont typeface="Proxima Nova"/>
              <a:buChar char="■"/>
              <a:defRPr sz="2400">
                <a:solidFill>
                  <a:schemeClr val="dk1"/>
                </a:solidFill>
                <a:latin typeface="Proxima Nova"/>
                <a:ea typeface="Proxima Nova"/>
                <a:cs typeface="Proxima Nova"/>
                <a:sym typeface="Proxima Nova"/>
              </a:defRPr>
            </a:lvl3pPr>
            <a:lvl4pPr indent="-381000" lvl="3" marL="1828800" rtl="0">
              <a:lnSpc>
                <a:spcPct val="115000"/>
              </a:lnSpc>
              <a:spcBef>
                <a:spcPts val="1600"/>
              </a:spcBef>
              <a:spcAft>
                <a:spcPts val="0"/>
              </a:spcAft>
              <a:buClr>
                <a:schemeClr val="dk1"/>
              </a:buClr>
              <a:buSzPts val="2400"/>
              <a:buFont typeface="Proxima Nova"/>
              <a:buChar char="●"/>
              <a:defRPr sz="2400">
                <a:solidFill>
                  <a:schemeClr val="dk1"/>
                </a:solidFill>
                <a:latin typeface="Proxima Nova"/>
                <a:ea typeface="Proxima Nova"/>
                <a:cs typeface="Proxima Nova"/>
                <a:sym typeface="Proxima Nova"/>
              </a:defRPr>
            </a:lvl4pPr>
            <a:lvl5pPr indent="-381000" lvl="4" marL="2286000" rtl="0">
              <a:lnSpc>
                <a:spcPct val="115000"/>
              </a:lnSpc>
              <a:spcBef>
                <a:spcPts val="1600"/>
              </a:spcBef>
              <a:spcAft>
                <a:spcPts val="0"/>
              </a:spcAft>
              <a:buClr>
                <a:schemeClr val="dk1"/>
              </a:buClr>
              <a:buSzPts val="2400"/>
              <a:buFont typeface="Proxima Nova"/>
              <a:buChar char="○"/>
              <a:defRPr sz="2400">
                <a:solidFill>
                  <a:schemeClr val="dk1"/>
                </a:solidFill>
                <a:latin typeface="Proxima Nova"/>
                <a:ea typeface="Proxima Nova"/>
                <a:cs typeface="Proxima Nova"/>
                <a:sym typeface="Proxima Nova"/>
              </a:defRPr>
            </a:lvl5pPr>
            <a:lvl6pPr indent="-381000" lvl="5" marL="2743200" rtl="0">
              <a:lnSpc>
                <a:spcPct val="115000"/>
              </a:lnSpc>
              <a:spcBef>
                <a:spcPts val="1600"/>
              </a:spcBef>
              <a:spcAft>
                <a:spcPts val="0"/>
              </a:spcAft>
              <a:buClr>
                <a:schemeClr val="dk1"/>
              </a:buClr>
              <a:buSzPts val="2400"/>
              <a:buFont typeface="Proxima Nova"/>
              <a:buChar char="■"/>
              <a:defRPr sz="2400">
                <a:solidFill>
                  <a:schemeClr val="dk1"/>
                </a:solidFill>
                <a:latin typeface="Proxima Nova"/>
                <a:ea typeface="Proxima Nova"/>
                <a:cs typeface="Proxima Nova"/>
                <a:sym typeface="Proxima Nova"/>
              </a:defRPr>
            </a:lvl6pPr>
            <a:lvl7pPr indent="-381000" lvl="6" marL="3200400" rtl="0">
              <a:lnSpc>
                <a:spcPct val="115000"/>
              </a:lnSpc>
              <a:spcBef>
                <a:spcPts val="1600"/>
              </a:spcBef>
              <a:spcAft>
                <a:spcPts val="0"/>
              </a:spcAft>
              <a:buClr>
                <a:schemeClr val="dk1"/>
              </a:buClr>
              <a:buSzPts val="2400"/>
              <a:buFont typeface="Proxima Nova"/>
              <a:buChar char="●"/>
              <a:defRPr sz="2400">
                <a:solidFill>
                  <a:schemeClr val="dk1"/>
                </a:solidFill>
                <a:latin typeface="Proxima Nova"/>
                <a:ea typeface="Proxima Nova"/>
                <a:cs typeface="Proxima Nova"/>
                <a:sym typeface="Proxima Nova"/>
              </a:defRPr>
            </a:lvl7pPr>
            <a:lvl8pPr indent="-381000" lvl="7" marL="3657600" rtl="0">
              <a:lnSpc>
                <a:spcPct val="115000"/>
              </a:lnSpc>
              <a:spcBef>
                <a:spcPts val="1600"/>
              </a:spcBef>
              <a:spcAft>
                <a:spcPts val="0"/>
              </a:spcAft>
              <a:buClr>
                <a:schemeClr val="dk1"/>
              </a:buClr>
              <a:buSzPts val="2400"/>
              <a:buFont typeface="Proxima Nova"/>
              <a:buChar char="○"/>
              <a:defRPr sz="2400">
                <a:solidFill>
                  <a:schemeClr val="dk1"/>
                </a:solidFill>
                <a:latin typeface="Proxima Nova"/>
                <a:ea typeface="Proxima Nova"/>
                <a:cs typeface="Proxima Nova"/>
                <a:sym typeface="Proxima Nova"/>
              </a:defRPr>
            </a:lvl8pPr>
            <a:lvl9pPr indent="-381000" lvl="8" marL="4114800" rtl="0">
              <a:lnSpc>
                <a:spcPct val="115000"/>
              </a:lnSpc>
              <a:spcBef>
                <a:spcPts val="1600"/>
              </a:spcBef>
              <a:spcAft>
                <a:spcPts val="1600"/>
              </a:spcAft>
              <a:buClr>
                <a:schemeClr val="dk1"/>
              </a:buClr>
              <a:buSzPts val="2400"/>
              <a:buFont typeface="Proxima Nova"/>
              <a:buChar char="■"/>
              <a:defRPr sz="2400">
                <a:solidFill>
                  <a:schemeClr val="dk1"/>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hyperlink" Target="http://www.youtube.com/watch?v=It_Ivgm5wQA" TargetMode="Externa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hyperlink" Target="http://www.youtube.com/watch?v=Ssw63fBF20g"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1463050" y="1828800"/>
            <a:ext cx="6285000" cy="201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Blockchain</a:t>
            </a:r>
            <a:endParaRPr/>
          </a:p>
          <a:p>
            <a:pPr indent="0" lvl="0" marL="0" rtl="0" algn="ctr">
              <a:spcBef>
                <a:spcPts val="0"/>
              </a:spcBef>
              <a:spcAft>
                <a:spcPts val="0"/>
              </a:spcAft>
              <a:buNone/>
            </a:pPr>
            <a:r>
              <a:rPr lang="en"/>
              <a:t>Lesson 2</a:t>
            </a:r>
            <a:endParaRPr/>
          </a:p>
          <a:p>
            <a:pPr indent="0" lvl="0" marL="0" rtl="0" algn="ctr">
              <a:spcBef>
                <a:spcPts val="0"/>
              </a:spcBef>
              <a:spcAft>
                <a:spcPts val="0"/>
              </a:spcAft>
              <a:buNone/>
            </a:pPr>
            <a:r>
              <a:rPr lang="en"/>
              <a:t>Under the Hood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2"/>
          <p:cNvSpPr/>
          <p:nvPr/>
        </p:nvSpPr>
        <p:spPr>
          <a:xfrm>
            <a:off x="0" y="3015100"/>
            <a:ext cx="9144000" cy="21534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2"/>
          <p:cNvSpPr/>
          <p:nvPr/>
        </p:nvSpPr>
        <p:spPr>
          <a:xfrm>
            <a:off x="0" y="345400"/>
            <a:ext cx="9144000" cy="26697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2"/>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Lesson 2 - </a:t>
            </a:r>
            <a:r>
              <a:rPr lang="en">
                <a:solidFill>
                  <a:srgbClr val="FFFFFF"/>
                </a:solidFill>
              </a:rPr>
              <a:t>Activity</a:t>
            </a:r>
            <a:endParaRPr>
              <a:solidFill>
                <a:srgbClr val="FFFFFF"/>
              </a:solidFill>
            </a:endParaRPr>
          </a:p>
        </p:txBody>
      </p:sp>
      <p:pic>
        <p:nvPicPr>
          <p:cNvPr id="221" name="Google Shape;221;p32"/>
          <p:cNvPicPr preferRelativeResize="0"/>
          <p:nvPr/>
        </p:nvPicPr>
        <p:blipFill rotWithShape="1">
          <a:blip r:embed="rId3">
            <a:alphaModFix/>
          </a:blip>
          <a:srcRect b="0" l="25898" r="31832" t="0"/>
          <a:stretch/>
        </p:blipFill>
        <p:spPr>
          <a:xfrm>
            <a:off x="0" y="565121"/>
            <a:ext cx="907125" cy="2145996"/>
          </a:xfrm>
          <a:prstGeom prst="rect">
            <a:avLst/>
          </a:prstGeom>
          <a:noFill/>
          <a:ln>
            <a:noFill/>
          </a:ln>
        </p:spPr>
      </p:pic>
      <p:pic>
        <p:nvPicPr>
          <p:cNvPr id="222" name="Google Shape;222;p32"/>
          <p:cNvPicPr preferRelativeResize="0"/>
          <p:nvPr/>
        </p:nvPicPr>
        <p:blipFill>
          <a:blip r:embed="rId4">
            <a:alphaModFix/>
          </a:blip>
          <a:stretch>
            <a:fillRect/>
          </a:stretch>
        </p:blipFill>
        <p:spPr>
          <a:xfrm flipH="1">
            <a:off x="-75052" y="238125"/>
            <a:ext cx="1601527" cy="1759525"/>
          </a:xfrm>
          <a:prstGeom prst="rect">
            <a:avLst/>
          </a:prstGeom>
          <a:noFill/>
          <a:ln>
            <a:noFill/>
          </a:ln>
        </p:spPr>
      </p:pic>
      <p:pic>
        <p:nvPicPr>
          <p:cNvPr id="223" name="Google Shape;223;p32"/>
          <p:cNvPicPr preferRelativeResize="0"/>
          <p:nvPr/>
        </p:nvPicPr>
        <p:blipFill rotWithShape="1">
          <a:blip r:embed="rId5">
            <a:alphaModFix/>
          </a:blip>
          <a:srcRect b="0" l="31307" r="28768" t="0"/>
          <a:stretch/>
        </p:blipFill>
        <p:spPr>
          <a:xfrm>
            <a:off x="8328650" y="565125"/>
            <a:ext cx="815350" cy="2042364"/>
          </a:xfrm>
          <a:prstGeom prst="rect">
            <a:avLst/>
          </a:prstGeom>
          <a:noFill/>
          <a:ln>
            <a:noFill/>
          </a:ln>
        </p:spPr>
      </p:pic>
      <p:sp>
        <p:nvSpPr>
          <p:cNvPr id="224" name="Google Shape;224;p32"/>
          <p:cNvSpPr/>
          <p:nvPr/>
        </p:nvSpPr>
        <p:spPr>
          <a:xfrm>
            <a:off x="907125" y="1130475"/>
            <a:ext cx="2557200" cy="8214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Original</a:t>
            </a:r>
            <a:r>
              <a:rPr b="1" lang="en">
                <a:latin typeface="Ubuntu"/>
                <a:ea typeface="Ubuntu"/>
                <a:cs typeface="Ubuntu"/>
                <a:sym typeface="Ubuntu"/>
              </a:rPr>
              <a:t> Message</a:t>
            </a:r>
            <a:br>
              <a:rPr lang="en"/>
            </a:br>
            <a:r>
              <a:rPr lang="en">
                <a:latin typeface="Courier New"/>
                <a:ea typeface="Courier New"/>
                <a:cs typeface="Courier New"/>
                <a:sym typeface="Courier New"/>
              </a:rPr>
              <a:t>It’s me Kim! Meet me in an hour</a:t>
            </a:r>
            <a:endParaRPr>
              <a:latin typeface="Courier New"/>
              <a:ea typeface="Courier New"/>
              <a:cs typeface="Courier New"/>
              <a:sym typeface="Courier New"/>
            </a:endParaRPr>
          </a:p>
        </p:txBody>
      </p:sp>
      <p:sp>
        <p:nvSpPr>
          <p:cNvPr id="225" name="Google Shape;225;p32"/>
          <p:cNvSpPr/>
          <p:nvPr/>
        </p:nvSpPr>
        <p:spPr>
          <a:xfrm>
            <a:off x="5669925" y="1130475"/>
            <a:ext cx="2542800" cy="8214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Decrypted Message</a:t>
            </a:r>
            <a:br>
              <a:rPr lang="en">
                <a:solidFill>
                  <a:schemeClr val="dk1"/>
                </a:solidFill>
              </a:rPr>
            </a:br>
            <a:r>
              <a:rPr lang="en">
                <a:solidFill>
                  <a:schemeClr val="dk1"/>
                </a:solidFill>
                <a:latin typeface="Courier New"/>
                <a:ea typeface="Courier New"/>
                <a:cs typeface="Courier New"/>
                <a:sym typeface="Courier New"/>
              </a:rPr>
              <a:t>It’s me Kim! Meet me in an hour</a:t>
            </a:r>
            <a:endParaRPr/>
          </a:p>
        </p:txBody>
      </p:sp>
      <p:sp>
        <p:nvSpPr>
          <p:cNvPr id="226" name="Google Shape;226;p32"/>
          <p:cNvSpPr/>
          <p:nvPr/>
        </p:nvSpPr>
        <p:spPr>
          <a:xfrm rot="5400000">
            <a:off x="467847" y="2762350"/>
            <a:ext cx="2622600" cy="1302600"/>
          </a:xfrm>
          <a:prstGeom prst="bentUpArrow">
            <a:avLst>
              <a:gd fmla="val 25000" name="adj1"/>
              <a:gd fmla="val 24102" name="adj2"/>
              <a:gd fmla="val 25000" name="adj3"/>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2"/>
          <p:cNvSpPr/>
          <p:nvPr/>
        </p:nvSpPr>
        <p:spPr>
          <a:xfrm>
            <a:off x="2651150" y="4135275"/>
            <a:ext cx="3192600" cy="8214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Encrypted Message</a:t>
            </a:r>
            <a:br>
              <a:rPr lang="en">
                <a:solidFill>
                  <a:schemeClr val="dk1"/>
                </a:solidFill>
              </a:rPr>
            </a:br>
            <a:r>
              <a:rPr lang="en">
                <a:solidFill>
                  <a:schemeClr val="dk1"/>
                </a:solidFill>
                <a:latin typeface="Courier New"/>
                <a:ea typeface="Courier New"/>
                <a:cs typeface="Courier New"/>
                <a:sym typeface="Courier New"/>
              </a:rPr>
              <a:t>kairdklsoc02lask23</a:t>
            </a:r>
            <a:endParaRPr/>
          </a:p>
        </p:txBody>
      </p:sp>
      <p:sp>
        <p:nvSpPr>
          <p:cNvPr id="228" name="Google Shape;228;p32"/>
          <p:cNvSpPr/>
          <p:nvPr/>
        </p:nvSpPr>
        <p:spPr>
          <a:xfrm>
            <a:off x="6280975" y="1997650"/>
            <a:ext cx="1728300" cy="2727300"/>
          </a:xfrm>
          <a:prstGeom prst="bentUpArrow">
            <a:avLst>
              <a:gd fmla="val 25000" name="adj1"/>
              <a:gd fmla="val 24102" name="adj2"/>
              <a:gd fmla="val 25000" name="adj3"/>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2"/>
          <p:cNvSpPr txBox="1"/>
          <p:nvPr/>
        </p:nvSpPr>
        <p:spPr>
          <a:xfrm>
            <a:off x="3563625" y="345400"/>
            <a:ext cx="19650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latin typeface="Proxima Nova"/>
                <a:ea typeface="Proxima Nova"/>
                <a:cs typeface="Proxima Nova"/>
                <a:sym typeface="Proxima Nova"/>
              </a:rPr>
              <a:t>Private</a:t>
            </a:r>
            <a:br>
              <a:rPr b="1" lang="en" sz="1900">
                <a:latin typeface="Proxima Nova"/>
                <a:ea typeface="Proxima Nova"/>
                <a:cs typeface="Proxima Nova"/>
                <a:sym typeface="Proxima Nova"/>
              </a:rPr>
            </a:br>
            <a:r>
              <a:rPr lang="en">
                <a:latin typeface="Proxima Nova"/>
                <a:ea typeface="Proxima Nova"/>
                <a:cs typeface="Proxima Nova"/>
                <a:sym typeface="Proxima Nova"/>
              </a:rPr>
              <a:t>(Only they can see)</a:t>
            </a:r>
            <a:endParaRPr>
              <a:latin typeface="Proxima Nova"/>
              <a:ea typeface="Proxima Nova"/>
              <a:cs typeface="Proxima Nova"/>
              <a:sym typeface="Proxima Nova"/>
            </a:endParaRPr>
          </a:p>
        </p:txBody>
      </p:sp>
      <p:sp>
        <p:nvSpPr>
          <p:cNvPr id="230" name="Google Shape;230;p32"/>
          <p:cNvSpPr txBox="1"/>
          <p:nvPr/>
        </p:nvSpPr>
        <p:spPr>
          <a:xfrm>
            <a:off x="3589500" y="3014950"/>
            <a:ext cx="19650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latin typeface="Proxima Nova"/>
                <a:ea typeface="Proxima Nova"/>
                <a:cs typeface="Proxima Nova"/>
                <a:sym typeface="Proxima Nova"/>
              </a:rPr>
              <a:t>Public</a:t>
            </a:r>
            <a:br>
              <a:rPr b="1" lang="en" sz="1900">
                <a:solidFill>
                  <a:schemeClr val="dk1"/>
                </a:solidFill>
                <a:latin typeface="Proxima Nova"/>
                <a:ea typeface="Proxima Nova"/>
                <a:cs typeface="Proxima Nova"/>
                <a:sym typeface="Proxima Nova"/>
              </a:rPr>
            </a:br>
            <a:r>
              <a:rPr lang="en">
                <a:solidFill>
                  <a:schemeClr val="dk1"/>
                </a:solidFill>
                <a:latin typeface="Proxima Nova"/>
                <a:ea typeface="Proxima Nova"/>
                <a:cs typeface="Proxima Nova"/>
                <a:sym typeface="Proxima Nova"/>
              </a:rPr>
              <a:t>(Anyone can see)</a:t>
            </a:r>
            <a:endParaRPr b="1" sz="1900">
              <a:latin typeface="Proxima Nova"/>
              <a:ea typeface="Proxima Nova"/>
              <a:cs typeface="Proxima Nova"/>
              <a:sym typeface="Proxima Nova"/>
            </a:endParaRPr>
          </a:p>
        </p:txBody>
      </p:sp>
      <p:grpSp>
        <p:nvGrpSpPr>
          <p:cNvPr id="231" name="Google Shape;231;p32"/>
          <p:cNvGrpSpPr/>
          <p:nvPr/>
        </p:nvGrpSpPr>
        <p:grpSpPr>
          <a:xfrm>
            <a:off x="1471975" y="3099425"/>
            <a:ext cx="1728300" cy="1035850"/>
            <a:chOff x="1471975" y="3099425"/>
            <a:chExt cx="1728300" cy="1035850"/>
          </a:xfrm>
        </p:grpSpPr>
        <p:pic>
          <p:nvPicPr>
            <p:cNvPr id="232" name="Google Shape;232;p32"/>
            <p:cNvPicPr preferRelativeResize="0"/>
            <p:nvPr/>
          </p:nvPicPr>
          <p:blipFill>
            <a:blip r:embed="rId6">
              <a:alphaModFix/>
            </a:blip>
            <a:stretch>
              <a:fillRect/>
            </a:stretch>
          </p:blipFill>
          <p:spPr>
            <a:xfrm>
              <a:off x="1615097" y="3442575"/>
              <a:ext cx="815366" cy="692700"/>
            </a:xfrm>
            <a:prstGeom prst="rect">
              <a:avLst/>
            </a:prstGeom>
            <a:noFill/>
            <a:ln>
              <a:noFill/>
            </a:ln>
          </p:spPr>
        </p:pic>
        <p:sp>
          <p:nvSpPr>
            <p:cNvPr id="233" name="Google Shape;233;p32"/>
            <p:cNvSpPr txBox="1"/>
            <p:nvPr/>
          </p:nvSpPr>
          <p:spPr>
            <a:xfrm>
              <a:off x="1471975" y="3099425"/>
              <a:ext cx="1728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Ubuntu"/>
                  <a:ea typeface="Ubuntu"/>
                  <a:cs typeface="Ubuntu"/>
                  <a:sym typeface="Ubuntu"/>
                </a:rPr>
                <a:t>Isaac’s Public Key</a:t>
              </a:r>
              <a:endParaRPr>
                <a:latin typeface="Ubuntu"/>
                <a:ea typeface="Ubuntu"/>
                <a:cs typeface="Ubuntu"/>
                <a:sym typeface="Ubuntu"/>
              </a:endParaRPr>
            </a:p>
          </p:txBody>
        </p:sp>
      </p:grpSp>
      <p:grpSp>
        <p:nvGrpSpPr>
          <p:cNvPr id="234" name="Google Shape;234;p32"/>
          <p:cNvGrpSpPr/>
          <p:nvPr/>
        </p:nvGrpSpPr>
        <p:grpSpPr>
          <a:xfrm>
            <a:off x="5131975" y="2225400"/>
            <a:ext cx="1882362" cy="692700"/>
            <a:chOff x="5131975" y="2225400"/>
            <a:chExt cx="1882362" cy="692700"/>
          </a:xfrm>
        </p:grpSpPr>
        <p:pic>
          <p:nvPicPr>
            <p:cNvPr id="235" name="Google Shape;235;p32"/>
            <p:cNvPicPr preferRelativeResize="0"/>
            <p:nvPr/>
          </p:nvPicPr>
          <p:blipFill>
            <a:blip r:embed="rId6">
              <a:alphaModFix/>
            </a:blip>
            <a:stretch>
              <a:fillRect/>
            </a:stretch>
          </p:blipFill>
          <p:spPr>
            <a:xfrm>
              <a:off x="6198972" y="2225400"/>
              <a:ext cx="815366" cy="692700"/>
            </a:xfrm>
            <a:prstGeom prst="rect">
              <a:avLst/>
            </a:prstGeom>
            <a:noFill/>
            <a:ln>
              <a:noFill/>
            </a:ln>
          </p:spPr>
        </p:pic>
        <p:sp>
          <p:nvSpPr>
            <p:cNvPr id="236" name="Google Shape;236;p32"/>
            <p:cNvSpPr txBox="1"/>
            <p:nvPr/>
          </p:nvSpPr>
          <p:spPr>
            <a:xfrm>
              <a:off x="5131975" y="2278888"/>
              <a:ext cx="1149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Ubuntu"/>
                  <a:ea typeface="Ubuntu"/>
                  <a:cs typeface="Ubuntu"/>
                  <a:sym typeface="Ubuntu"/>
                </a:rPr>
                <a:t>Isaac’s </a:t>
              </a:r>
              <a:endParaRPr>
                <a:solidFill>
                  <a:schemeClr val="dk1"/>
                </a:solidFill>
                <a:latin typeface="Ubuntu"/>
                <a:ea typeface="Ubuntu"/>
                <a:cs typeface="Ubuntu"/>
                <a:sym typeface="Ubuntu"/>
              </a:endParaRPr>
            </a:p>
            <a:p>
              <a:pPr indent="0" lvl="0" marL="0" rtl="0" algn="ctr">
                <a:spcBef>
                  <a:spcPts val="0"/>
                </a:spcBef>
                <a:spcAft>
                  <a:spcPts val="0"/>
                </a:spcAft>
                <a:buNone/>
              </a:pPr>
              <a:r>
                <a:rPr lang="en">
                  <a:solidFill>
                    <a:schemeClr val="dk1"/>
                  </a:solidFill>
                  <a:latin typeface="Ubuntu"/>
                  <a:ea typeface="Ubuntu"/>
                  <a:cs typeface="Ubuntu"/>
                  <a:sym typeface="Ubuntu"/>
                </a:rPr>
                <a:t>Private Key</a:t>
              </a:r>
              <a:endParaRPr>
                <a:latin typeface="Ubuntu"/>
                <a:ea typeface="Ubuntu"/>
                <a:cs typeface="Ubuntu"/>
                <a:sym typeface="Ubuntu"/>
              </a:endParaRPr>
            </a:p>
          </p:txBody>
        </p:sp>
      </p:grpSp>
      <p:grpSp>
        <p:nvGrpSpPr>
          <p:cNvPr id="237" name="Google Shape;237;p32"/>
          <p:cNvGrpSpPr/>
          <p:nvPr/>
        </p:nvGrpSpPr>
        <p:grpSpPr>
          <a:xfrm>
            <a:off x="89100" y="4739882"/>
            <a:ext cx="324008" cy="322851"/>
            <a:chOff x="0" y="3867912"/>
            <a:chExt cx="1280160" cy="1275588"/>
          </a:xfrm>
        </p:grpSpPr>
        <p:sp>
          <p:nvSpPr>
            <p:cNvPr id="238" name="Google Shape;238;p32"/>
            <p:cNvSpPr/>
            <p:nvPr/>
          </p:nvSpPr>
          <p:spPr>
            <a:xfrm>
              <a:off x="0" y="4229100"/>
              <a:ext cx="914400" cy="914400"/>
            </a:xfrm>
            <a:prstGeom prst="ellipse">
              <a:avLst/>
            </a:prstGeom>
            <a:solidFill>
              <a:srgbClr val="FFFFFF"/>
            </a:solidFill>
            <a:ln cap="flat" cmpd="sng" w="1905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2"/>
            <p:cNvSpPr/>
            <p:nvPr/>
          </p:nvSpPr>
          <p:spPr>
            <a:xfrm>
              <a:off x="182880" y="4050792"/>
              <a:ext cx="914400" cy="914400"/>
            </a:xfrm>
            <a:prstGeom prst="ellipse">
              <a:avLst/>
            </a:prstGeom>
            <a:solidFill>
              <a:srgbClr val="FFFFFF"/>
            </a:solidFill>
            <a:ln cap="flat" cmpd="sng" w="1905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2"/>
            <p:cNvSpPr/>
            <p:nvPr/>
          </p:nvSpPr>
          <p:spPr>
            <a:xfrm>
              <a:off x="365760" y="3867912"/>
              <a:ext cx="914400" cy="914400"/>
            </a:xfrm>
            <a:prstGeom prst="ellipse">
              <a:avLst/>
            </a:prstGeom>
            <a:solidFill>
              <a:srgbClr val="FFFFFF"/>
            </a:solidFill>
            <a:ln cap="flat" cmpd="sng" w="1905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21"/>
                                        </p:tgtEl>
                                      </p:cBhvr>
                                    </p:animEffect>
                                    <p:set>
                                      <p:cBhvr>
                                        <p:cTn dur="1" fill="hold">
                                          <p:stCondLst>
                                            <p:cond delay="1000"/>
                                          </p:stCondLst>
                                        </p:cTn>
                                        <p:tgtEl>
                                          <p:spTgt spid="22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3"/>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a:t>
            </a:r>
            <a:r>
              <a:rPr lang="en">
                <a:solidFill>
                  <a:srgbClr val="FFFFFF"/>
                </a:solidFill>
              </a:rPr>
              <a:t>Lesson 2</a:t>
            </a:r>
            <a:r>
              <a:rPr lang="en">
                <a:solidFill>
                  <a:srgbClr val="FFFFFF"/>
                </a:solidFill>
              </a:rPr>
              <a:t> - </a:t>
            </a:r>
            <a:r>
              <a:rPr lang="en">
                <a:solidFill>
                  <a:srgbClr val="FFFFFF"/>
                </a:solidFill>
              </a:rPr>
              <a:t>Activity</a:t>
            </a:r>
            <a:endParaRPr>
              <a:solidFill>
                <a:srgbClr val="FFFFFF"/>
              </a:solidFill>
            </a:endParaRPr>
          </a:p>
        </p:txBody>
      </p:sp>
      <p:sp>
        <p:nvSpPr>
          <p:cNvPr id="246" name="Google Shape;246;p33"/>
          <p:cNvSpPr txBox="1"/>
          <p:nvPr>
            <p:ph type="title"/>
          </p:nvPr>
        </p:nvSpPr>
        <p:spPr>
          <a:xfrm>
            <a:off x="668100" y="685800"/>
            <a:ext cx="7807800" cy="68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Key Vocabulary</a:t>
            </a:r>
            <a:endParaRPr/>
          </a:p>
        </p:txBody>
      </p:sp>
      <p:sp>
        <p:nvSpPr>
          <p:cNvPr id="247" name="Google Shape;247;p33"/>
          <p:cNvSpPr txBox="1"/>
          <p:nvPr>
            <p:ph idx="1" type="body"/>
          </p:nvPr>
        </p:nvSpPr>
        <p:spPr>
          <a:xfrm>
            <a:off x="457200" y="1463043"/>
            <a:ext cx="8229600" cy="950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1000"/>
              </a:spcAft>
              <a:buSzPts val="2000"/>
              <a:buChar char="●"/>
            </a:pPr>
            <a:r>
              <a:rPr b="1" lang="en"/>
              <a:t>Message Hash: </a:t>
            </a:r>
            <a:r>
              <a:rPr lang="en"/>
              <a:t>a unique representation of an original message that has been transformed so it is unrecognizable.</a:t>
            </a:r>
            <a:endParaRPr/>
          </a:p>
        </p:txBody>
      </p:sp>
      <p:sp>
        <p:nvSpPr>
          <p:cNvPr id="248" name="Google Shape;248;p33"/>
          <p:cNvSpPr/>
          <p:nvPr/>
        </p:nvSpPr>
        <p:spPr>
          <a:xfrm>
            <a:off x="264200" y="2503400"/>
            <a:ext cx="25572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Original Message</a:t>
            </a:r>
            <a:endParaRPr>
              <a:latin typeface="Ubuntu"/>
              <a:ea typeface="Ubuntu"/>
              <a:cs typeface="Ubuntu"/>
              <a:sym typeface="Ubuntu"/>
            </a:endParaRPr>
          </a:p>
          <a:p>
            <a:pPr indent="0" lvl="0" marL="0" rtl="0" algn="l">
              <a:spcBef>
                <a:spcPts val="0"/>
              </a:spcBef>
              <a:spcAft>
                <a:spcPts val="0"/>
              </a:spcAft>
              <a:buNone/>
            </a:pPr>
            <a:r>
              <a:rPr lang="en">
                <a:latin typeface="Courier New"/>
                <a:ea typeface="Courier New"/>
                <a:cs typeface="Courier New"/>
                <a:sym typeface="Courier New"/>
              </a:rPr>
              <a:t>Hey it’s Kim!</a:t>
            </a:r>
            <a:endParaRPr>
              <a:latin typeface="Courier New"/>
              <a:ea typeface="Courier New"/>
              <a:cs typeface="Courier New"/>
              <a:sym typeface="Courier New"/>
            </a:endParaRPr>
          </a:p>
        </p:txBody>
      </p:sp>
      <p:sp>
        <p:nvSpPr>
          <p:cNvPr id="249" name="Google Shape;249;p33"/>
          <p:cNvSpPr/>
          <p:nvPr/>
        </p:nvSpPr>
        <p:spPr>
          <a:xfrm>
            <a:off x="5958275" y="2503400"/>
            <a:ext cx="25572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Message Hash</a:t>
            </a:r>
            <a:endParaRPr>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8ac819deffa821</a:t>
            </a:r>
            <a:endParaRPr>
              <a:latin typeface="Courier New"/>
              <a:ea typeface="Courier New"/>
              <a:cs typeface="Courier New"/>
              <a:sym typeface="Courier New"/>
            </a:endParaRPr>
          </a:p>
        </p:txBody>
      </p:sp>
      <p:sp>
        <p:nvSpPr>
          <p:cNvPr id="250" name="Google Shape;250;p33"/>
          <p:cNvSpPr/>
          <p:nvPr/>
        </p:nvSpPr>
        <p:spPr>
          <a:xfrm>
            <a:off x="3098925" y="2503400"/>
            <a:ext cx="2581800" cy="578100"/>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3"/>
          <p:cNvSpPr/>
          <p:nvPr/>
        </p:nvSpPr>
        <p:spPr>
          <a:xfrm>
            <a:off x="264200" y="3171450"/>
            <a:ext cx="25572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Original Message</a:t>
            </a:r>
            <a:endParaRPr>
              <a:latin typeface="Ubuntu"/>
              <a:ea typeface="Ubuntu"/>
              <a:cs typeface="Ubuntu"/>
              <a:sym typeface="Ubuntu"/>
            </a:endParaRPr>
          </a:p>
          <a:p>
            <a:pPr indent="0" lvl="0" marL="0" rtl="0" algn="l">
              <a:spcBef>
                <a:spcPts val="0"/>
              </a:spcBef>
              <a:spcAft>
                <a:spcPts val="0"/>
              </a:spcAft>
              <a:buNone/>
            </a:pPr>
            <a:r>
              <a:rPr lang="en" sz="1300">
                <a:latin typeface="Courier New"/>
                <a:ea typeface="Courier New"/>
                <a:cs typeface="Courier New"/>
                <a:sym typeface="Courier New"/>
              </a:rPr>
              <a:t>What time is the movie?</a:t>
            </a:r>
            <a:endParaRPr sz="1300">
              <a:latin typeface="Courier New"/>
              <a:ea typeface="Courier New"/>
              <a:cs typeface="Courier New"/>
              <a:sym typeface="Courier New"/>
            </a:endParaRPr>
          </a:p>
        </p:txBody>
      </p:sp>
      <p:sp>
        <p:nvSpPr>
          <p:cNvPr id="252" name="Google Shape;252;p33"/>
          <p:cNvSpPr/>
          <p:nvPr/>
        </p:nvSpPr>
        <p:spPr>
          <a:xfrm>
            <a:off x="5958275" y="3171450"/>
            <a:ext cx="25572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Message Hash</a:t>
            </a:r>
            <a:endParaRPr>
              <a:latin typeface="Ubuntu"/>
              <a:ea typeface="Ubuntu"/>
              <a:cs typeface="Ubuntu"/>
              <a:sym typeface="Ubuntu"/>
            </a:endParaRPr>
          </a:p>
          <a:p>
            <a:pPr indent="0" lvl="0" marL="0" rtl="0" algn="l">
              <a:spcBef>
                <a:spcPts val="0"/>
              </a:spcBef>
              <a:spcAft>
                <a:spcPts val="0"/>
              </a:spcAft>
              <a:buNone/>
            </a:pPr>
            <a:r>
              <a:rPr lang="en">
                <a:solidFill>
                  <a:schemeClr val="dk1"/>
                </a:solidFill>
                <a:latin typeface="Courier New"/>
                <a:ea typeface="Courier New"/>
                <a:cs typeface="Courier New"/>
                <a:sym typeface="Courier New"/>
              </a:rPr>
              <a:t>edde6271decc82</a:t>
            </a:r>
            <a:endParaRPr>
              <a:latin typeface="Courier New"/>
              <a:ea typeface="Courier New"/>
              <a:cs typeface="Courier New"/>
              <a:sym typeface="Courier New"/>
            </a:endParaRPr>
          </a:p>
        </p:txBody>
      </p:sp>
      <p:sp>
        <p:nvSpPr>
          <p:cNvPr id="253" name="Google Shape;253;p33"/>
          <p:cNvSpPr/>
          <p:nvPr/>
        </p:nvSpPr>
        <p:spPr>
          <a:xfrm>
            <a:off x="3098925" y="3171450"/>
            <a:ext cx="2581800" cy="578100"/>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3"/>
          <p:cNvSpPr/>
          <p:nvPr/>
        </p:nvSpPr>
        <p:spPr>
          <a:xfrm>
            <a:off x="264188" y="3839500"/>
            <a:ext cx="25572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Original Message</a:t>
            </a:r>
            <a:endParaRPr>
              <a:latin typeface="Ubuntu"/>
              <a:ea typeface="Ubuntu"/>
              <a:cs typeface="Ubuntu"/>
              <a:sym typeface="Ubuntu"/>
            </a:endParaRPr>
          </a:p>
          <a:p>
            <a:pPr indent="0" lvl="0" marL="0" rtl="0" algn="l">
              <a:spcBef>
                <a:spcPts val="0"/>
              </a:spcBef>
              <a:spcAft>
                <a:spcPts val="0"/>
              </a:spcAft>
              <a:buNone/>
            </a:pPr>
            <a:r>
              <a:rPr lang="en">
                <a:latin typeface="Courier New"/>
                <a:ea typeface="Courier New"/>
                <a:cs typeface="Courier New"/>
                <a:sym typeface="Courier New"/>
              </a:rPr>
              <a:t>meet me in an hour</a:t>
            </a:r>
            <a:endParaRPr>
              <a:latin typeface="Courier New"/>
              <a:ea typeface="Courier New"/>
              <a:cs typeface="Courier New"/>
              <a:sym typeface="Courier New"/>
            </a:endParaRPr>
          </a:p>
        </p:txBody>
      </p:sp>
      <p:sp>
        <p:nvSpPr>
          <p:cNvPr id="255" name="Google Shape;255;p33"/>
          <p:cNvSpPr/>
          <p:nvPr/>
        </p:nvSpPr>
        <p:spPr>
          <a:xfrm>
            <a:off x="5958263" y="3839500"/>
            <a:ext cx="25572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Message Hash</a:t>
            </a:r>
            <a:endParaRPr>
              <a:latin typeface="Ubuntu"/>
              <a:ea typeface="Ubuntu"/>
              <a:cs typeface="Ubuntu"/>
              <a:sym typeface="Ubuntu"/>
            </a:endParaRPr>
          </a:p>
          <a:p>
            <a:pPr indent="0" lvl="0" marL="0" rtl="0" algn="l">
              <a:spcBef>
                <a:spcPts val="0"/>
              </a:spcBef>
              <a:spcAft>
                <a:spcPts val="0"/>
              </a:spcAft>
              <a:buNone/>
            </a:pPr>
            <a:r>
              <a:rPr lang="en">
                <a:solidFill>
                  <a:schemeClr val="dk1"/>
                </a:solidFill>
                <a:latin typeface="Courier New"/>
                <a:ea typeface="Courier New"/>
                <a:cs typeface="Courier New"/>
                <a:sym typeface="Courier New"/>
              </a:rPr>
              <a:t>3485ca368abb61</a:t>
            </a:r>
            <a:endParaRPr>
              <a:solidFill>
                <a:schemeClr val="dk1"/>
              </a:solidFill>
              <a:latin typeface="Courier New"/>
              <a:ea typeface="Courier New"/>
              <a:cs typeface="Courier New"/>
              <a:sym typeface="Courier New"/>
            </a:endParaRPr>
          </a:p>
        </p:txBody>
      </p:sp>
      <p:sp>
        <p:nvSpPr>
          <p:cNvPr id="256" name="Google Shape;256;p33"/>
          <p:cNvSpPr/>
          <p:nvPr/>
        </p:nvSpPr>
        <p:spPr>
          <a:xfrm>
            <a:off x="3098913" y="3839500"/>
            <a:ext cx="2581800" cy="578100"/>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3"/>
          <p:cNvSpPr/>
          <p:nvPr/>
        </p:nvSpPr>
        <p:spPr>
          <a:xfrm>
            <a:off x="264175" y="4507550"/>
            <a:ext cx="25572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Original Message</a:t>
            </a:r>
            <a:endParaRPr>
              <a:latin typeface="Ubuntu"/>
              <a:ea typeface="Ubuntu"/>
              <a:cs typeface="Ubuntu"/>
              <a:sym typeface="Ubuntu"/>
            </a:endParaRPr>
          </a:p>
          <a:p>
            <a:pPr indent="0" lvl="0" marL="0" rtl="0" algn="l">
              <a:spcBef>
                <a:spcPts val="0"/>
              </a:spcBef>
              <a:spcAft>
                <a:spcPts val="0"/>
              </a:spcAft>
              <a:buNone/>
            </a:pPr>
            <a:r>
              <a:rPr lang="en">
                <a:latin typeface="Courier New"/>
                <a:ea typeface="Courier New"/>
                <a:cs typeface="Courier New"/>
                <a:sym typeface="Courier New"/>
              </a:rPr>
              <a:t>Meet me in an hour</a:t>
            </a:r>
            <a:endParaRPr>
              <a:latin typeface="Courier New"/>
              <a:ea typeface="Courier New"/>
              <a:cs typeface="Courier New"/>
              <a:sym typeface="Courier New"/>
            </a:endParaRPr>
          </a:p>
        </p:txBody>
      </p:sp>
      <p:sp>
        <p:nvSpPr>
          <p:cNvPr id="258" name="Google Shape;258;p33"/>
          <p:cNvSpPr/>
          <p:nvPr/>
        </p:nvSpPr>
        <p:spPr>
          <a:xfrm>
            <a:off x="5958250" y="4507550"/>
            <a:ext cx="25572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Message Hash</a:t>
            </a:r>
            <a:endParaRPr>
              <a:latin typeface="Ubuntu"/>
              <a:ea typeface="Ubuntu"/>
              <a:cs typeface="Ubuntu"/>
              <a:sym typeface="Ubuntu"/>
            </a:endParaRPr>
          </a:p>
          <a:p>
            <a:pPr indent="0" lvl="0" marL="0" rtl="0" algn="l">
              <a:spcBef>
                <a:spcPts val="0"/>
              </a:spcBef>
              <a:spcAft>
                <a:spcPts val="0"/>
              </a:spcAft>
              <a:buNone/>
            </a:pPr>
            <a:r>
              <a:rPr lang="en">
                <a:solidFill>
                  <a:schemeClr val="dk1"/>
                </a:solidFill>
                <a:latin typeface="Courier New"/>
                <a:ea typeface="Courier New"/>
                <a:cs typeface="Courier New"/>
                <a:sym typeface="Courier New"/>
              </a:rPr>
              <a:t>8ac819deffa821</a:t>
            </a:r>
            <a:endParaRPr>
              <a:latin typeface="Courier New"/>
              <a:ea typeface="Courier New"/>
              <a:cs typeface="Courier New"/>
              <a:sym typeface="Courier New"/>
            </a:endParaRPr>
          </a:p>
        </p:txBody>
      </p:sp>
      <p:sp>
        <p:nvSpPr>
          <p:cNvPr id="259" name="Google Shape;259;p33"/>
          <p:cNvSpPr/>
          <p:nvPr/>
        </p:nvSpPr>
        <p:spPr>
          <a:xfrm>
            <a:off x="3098900" y="4507550"/>
            <a:ext cx="2581800" cy="578100"/>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4"/>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a:t>
            </a:r>
            <a:r>
              <a:rPr lang="en">
                <a:solidFill>
                  <a:srgbClr val="FFFFFF"/>
                </a:solidFill>
              </a:rPr>
              <a:t>Lesson 2</a:t>
            </a:r>
            <a:r>
              <a:rPr lang="en">
                <a:solidFill>
                  <a:srgbClr val="FFFFFF"/>
                </a:solidFill>
              </a:rPr>
              <a:t> - </a:t>
            </a:r>
            <a:r>
              <a:rPr lang="en">
                <a:solidFill>
                  <a:srgbClr val="FFFFFF"/>
                </a:solidFill>
              </a:rPr>
              <a:t>Activity</a:t>
            </a:r>
            <a:endParaRPr>
              <a:solidFill>
                <a:srgbClr val="FFFFFF"/>
              </a:solidFill>
            </a:endParaRPr>
          </a:p>
        </p:txBody>
      </p:sp>
      <p:sp>
        <p:nvSpPr>
          <p:cNvPr id="265" name="Google Shape;265;p34"/>
          <p:cNvSpPr txBox="1"/>
          <p:nvPr>
            <p:ph type="title"/>
          </p:nvPr>
        </p:nvSpPr>
        <p:spPr>
          <a:xfrm>
            <a:off x="668100" y="381000"/>
            <a:ext cx="7807800" cy="68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Hash Example</a:t>
            </a:r>
            <a:endParaRPr/>
          </a:p>
        </p:txBody>
      </p:sp>
      <p:sp>
        <p:nvSpPr>
          <p:cNvPr id="266" name="Google Shape;266;p34"/>
          <p:cNvSpPr txBox="1"/>
          <p:nvPr>
            <p:ph idx="1" type="body"/>
          </p:nvPr>
        </p:nvSpPr>
        <p:spPr>
          <a:xfrm>
            <a:off x="457200" y="1005843"/>
            <a:ext cx="8229600" cy="95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Hashes should be </a:t>
            </a:r>
            <a:r>
              <a:rPr i="1" lang="en"/>
              <a:t>easy</a:t>
            </a:r>
            <a:r>
              <a:rPr lang="en"/>
              <a:t> to create, but </a:t>
            </a:r>
            <a:r>
              <a:rPr i="1" lang="en"/>
              <a:t>hard</a:t>
            </a:r>
            <a:r>
              <a:rPr lang="en"/>
              <a:t> to reverse!</a:t>
            </a:r>
            <a:endParaRPr/>
          </a:p>
          <a:p>
            <a:pPr indent="-355600" lvl="0" marL="457200" rtl="0" algn="l">
              <a:spcBef>
                <a:spcPts val="1000"/>
              </a:spcBef>
              <a:spcAft>
                <a:spcPts val="0"/>
              </a:spcAft>
              <a:buSzPts val="2000"/>
              <a:buAutoNum type="arabicParenR"/>
            </a:pPr>
            <a:r>
              <a:rPr lang="en"/>
              <a:t>Convert each letter into its position in the alphabet</a:t>
            </a:r>
            <a:endParaRPr/>
          </a:p>
          <a:p>
            <a:pPr indent="-355600" lvl="0" marL="457200" rtl="0" algn="l">
              <a:spcBef>
                <a:spcPts val="0"/>
              </a:spcBef>
              <a:spcAft>
                <a:spcPts val="0"/>
              </a:spcAft>
              <a:buSzPts val="2000"/>
              <a:buAutoNum type="arabicParenR"/>
            </a:pPr>
            <a:r>
              <a:rPr lang="en"/>
              <a:t>Put all of the numbers together, creating a long string of numbers</a:t>
            </a:r>
            <a:endParaRPr/>
          </a:p>
        </p:txBody>
      </p:sp>
      <p:sp>
        <p:nvSpPr>
          <p:cNvPr id="267" name="Google Shape;267;p34"/>
          <p:cNvSpPr txBox="1"/>
          <p:nvPr/>
        </p:nvSpPr>
        <p:spPr>
          <a:xfrm>
            <a:off x="763500" y="2503400"/>
            <a:ext cx="26601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latin typeface="Consolas"/>
                <a:ea typeface="Consolas"/>
                <a:cs typeface="Consolas"/>
                <a:sym typeface="Consolas"/>
              </a:rPr>
              <a:t>A dog barks</a:t>
            </a:r>
            <a:endParaRPr sz="2500">
              <a:latin typeface="Consolas"/>
              <a:ea typeface="Consolas"/>
              <a:cs typeface="Consolas"/>
              <a:sym typeface="Consolas"/>
            </a:endParaRPr>
          </a:p>
        </p:txBody>
      </p:sp>
      <p:sp>
        <p:nvSpPr>
          <p:cNvPr id="268" name="Google Shape;268;p34"/>
          <p:cNvSpPr txBox="1"/>
          <p:nvPr/>
        </p:nvSpPr>
        <p:spPr>
          <a:xfrm>
            <a:off x="763500" y="3419775"/>
            <a:ext cx="3383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Consolas"/>
                <a:ea typeface="Consolas"/>
                <a:cs typeface="Consolas"/>
                <a:sym typeface="Consolas"/>
              </a:rPr>
              <a:t>1   4 15 7   2 1 18 11 19</a:t>
            </a:r>
            <a:endParaRPr sz="1700">
              <a:latin typeface="Consolas"/>
              <a:ea typeface="Consolas"/>
              <a:cs typeface="Consolas"/>
              <a:sym typeface="Consolas"/>
            </a:endParaRPr>
          </a:p>
        </p:txBody>
      </p:sp>
      <p:sp>
        <p:nvSpPr>
          <p:cNvPr id="269" name="Google Shape;269;p34"/>
          <p:cNvSpPr/>
          <p:nvPr/>
        </p:nvSpPr>
        <p:spPr>
          <a:xfrm rot="1238993">
            <a:off x="868035" y="3035953"/>
            <a:ext cx="321559" cy="446489"/>
          </a:xfrm>
          <a:prstGeom prst="downArrow">
            <a:avLst>
              <a:gd fmla="val 50000" name="adj1"/>
              <a:gd fmla="val 50000" name="adj2"/>
            </a:avLst>
          </a:prstGeom>
          <a:solidFill>
            <a:srgbClr val="FFA4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4"/>
          <p:cNvSpPr/>
          <p:nvPr/>
        </p:nvSpPr>
        <p:spPr>
          <a:xfrm rot="3207">
            <a:off x="1559285" y="3035851"/>
            <a:ext cx="321600" cy="446700"/>
          </a:xfrm>
          <a:prstGeom prst="downArrow">
            <a:avLst>
              <a:gd fmla="val 50000" name="adj1"/>
              <a:gd fmla="val 50000" name="adj2"/>
            </a:avLst>
          </a:prstGeom>
          <a:solidFill>
            <a:srgbClr val="FFA4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4"/>
          <p:cNvSpPr/>
          <p:nvPr/>
        </p:nvSpPr>
        <p:spPr>
          <a:xfrm rot="-1352751">
            <a:off x="2604069" y="2991410"/>
            <a:ext cx="321577" cy="446769"/>
          </a:xfrm>
          <a:prstGeom prst="downArrow">
            <a:avLst>
              <a:gd fmla="val 50000" name="adj1"/>
              <a:gd fmla="val 50000" name="adj2"/>
            </a:avLst>
          </a:prstGeom>
          <a:solidFill>
            <a:srgbClr val="FFA4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4"/>
          <p:cNvSpPr/>
          <p:nvPr/>
        </p:nvSpPr>
        <p:spPr>
          <a:xfrm rot="-5400000">
            <a:off x="2035325" y="2588575"/>
            <a:ext cx="586800" cy="3057900"/>
          </a:xfrm>
          <a:prstGeom prst="leftBrace">
            <a:avLst>
              <a:gd fmla="val 50000" name="adj1"/>
              <a:gd fmla="val 50000" name="adj2"/>
            </a:avLst>
          </a:prstGeom>
          <a:noFill/>
          <a:ln cap="flat" cmpd="sng" w="3810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4"/>
          <p:cNvSpPr txBox="1"/>
          <p:nvPr/>
        </p:nvSpPr>
        <p:spPr>
          <a:xfrm>
            <a:off x="1135325" y="4448475"/>
            <a:ext cx="23868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latin typeface="Consolas"/>
                <a:ea typeface="Consolas"/>
                <a:cs typeface="Consolas"/>
                <a:sym typeface="Consolas"/>
              </a:rPr>
              <a:t>1415721181119</a:t>
            </a:r>
            <a:endParaRPr sz="2300">
              <a:latin typeface="Consolas"/>
              <a:ea typeface="Consolas"/>
              <a:cs typeface="Consolas"/>
              <a:sym typeface="Consolas"/>
            </a:endParaRPr>
          </a:p>
        </p:txBody>
      </p:sp>
      <p:sp>
        <p:nvSpPr>
          <p:cNvPr id="274" name="Google Shape;274;p34"/>
          <p:cNvSpPr txBox="1"/>
          <p:nvPr/>
        </p:nvSpPr>
        <p:spPr>
          <a:xfrm>
            <a:off x="5635525" y="4372275"/>
            <a:ext cx="2823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latin typeface="Consolas"/>
                <a:ea typeface="Consolas"/>
                <a:cs typeface="Consolas"/>
                <a:sym typeface="Consolas"/>
              </a:rPr>
              <a:t>141572</a:t>
            </a:r>
            <a:r>
              <a:rPr lang="en" sz="700">
                <a:latin typeface="Consolas"/>
                <a:ea typeface="Consolas"/>
                <a:cs typeface="Consolas"/>
                <a:sym typeface="Consolas"/>
              </a:rPr>
              <a:t> </a:t>
            </a:r>
            <a:r>
              <a:rPr lang="en" sz="2300">
                <a:latin typeface="Consolas"/>
                <a:ea typeface="Consolas"/>
                <a:cs typeface="Consolas"/>
                <a:sym typeface="Consolas"/>
              </a:rPr>
              <a:t>11811</a:t>
            </a:r>
            <a:r>
              <a:rPr lang="en" sz="700">
                <a:solidFill>
                  <a:schemeClr val="dk1"/>
                </a:solidFill>
                <a:latin typeface="Consolas"/>
                <a:ea typeface="Consolas"/>
                <a:cs typeface="Consolas"/>
                <a:sym typeface="Consolas"/>
              </a:rPr>
              <a:t> </a:t>
            </a:r>
            <a:r>
              <a:rPr lang="en" sz="2300">
                <a:latin typeface="Consolas"/>
                <a:ea typeface="Consolas"/>
                <a:cs typeface="Consolas"/>
                <a:sym typeface="Consolas"/>
              </a:rPr>
              <a:t>19</a:t>
            </a:r>
            <a:endParaRPr sz="2300">
              <a:latin typeface="Consolas"/>
              <a:ea typeface="Consolas"/>
              <a:cs typeface="Consolas"/>
              <a:sym typeface="Consolas"/>
            </a:endParaRPr>
          </a:p>
        </p:txBody>
      </p:sp>
      <p:sp>
        <p:nvSpPr>
          <p:cNvPr id="275" name="Google Shape;275;p34"/>
          <p:cNvSpPr txBox="1"/>
          <p:nvPr/>
        </p:nvSpPr>
        <p:spPr>
          <a:xfrm>
            <a:off x="5075125" y="3704950"/>
            <a:ext cx="3383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Consolas"/>
                <a:ea typeface="Consolas"/>
                <a:cs typeface="Consolas"/>
                <a:sym typeface="Consolas"/>
              </a:rPr>
              <a:t>14 15 7 2   11 8 1 1  19</a:t>
            </a:r>
            <a:endParaRPr sz="1700">
              <a:latin typeface="Consolas"/>
              <a:ea typeface="Consolas"/>
              <a:cs typeface="Consolas"/>
              <a:sym typeface="Consolas"/>
            </a:endParaRPr>
          </a:p>
        </p:txBody>
      </p:sp>
      <p:sp>
        <p:nvSpPr>
          <p:cNvPr id="276" name="Google Shape;276;p34"/>
          <p:cNvSpPr/>
          <p:nvPr/>
        </p:nvSpPr>
        <p:spPr>
          <a:xfrm rot="5400000">
            <a:off x="6084775" y="3945500"/>
            <a:ext cx="210600" cy="948300"/>
          </a:xfrm>
          <a:prstGeom prst="leftBrace">
            <a:avLst>
              <a:gd fmla="val 50000" name="adj1"/>
              <a:gd fmla="val 50000" name="adj2"/>
            </a:avLst>
          </a:prstGeom>
          <a:noFill/>
          <a:ln cap="flat" cmpd="sng" w="1905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4"/>
          <p:cNvSpPr/>
          <p:nvPr/>
        </p:nvSpPr>
        <p:spPr>
          <a:xfrm rot="5400000">
            <a:off x="7009050" y="4025900"/>
            <a:ext cx="210600" cy="707100"/>
          </a:xfrm>
          <a:prstGeom prst="leftBrace">
            <a:avLst>
              <a:gd fmla="val 50000" name="adj1"/>
              <a:gd fmla="val 50000" name="adj2"/>
            </a:avLst>
          </a:prstGeom>
          <a:noFill/>
          <a:ln cap="flat" cmpd="sng" w="1905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4"/>
          <p:cNvSpPr/>
          <p:nvPr/>
        </p:nvSpPr>
        <p:spPr>
          <a:xfrm rot="5400000">
            <a:off x="7660050" y="4218800"/>
            <a:ext cx="210600" cy="321300"/>
          </a:xfrm>
          <a:prstGeom prst="leftBrace">
            <a:avLst>
              <a:gd fmla="val 50000" name="adj1"/>
              <a:gd fmla="val 50000" name="adj2"/>
            </a:avLst>
          </a:prstGeom>
          <a:noFill/>
          <a:ln cap="flat" cmpd="sng" w="1905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4"/>
          <p:cNvSpPr/>
          <p:nvPr/>
        </p:nvSpPr>
        <p:spPr>
          <a:xfrm rot="-9737519">
            <a:off x="5611583" y="3220108"/>
            <a:ext cx="321535" cy="446489"/>
          </a:xfrm>
          <a:prstGeom prst="downArrow">
            <a:avLst>
              <a:gd fmla="val 50000" name="adj1"/>
              <a:gd fmla="val 50000" name="adj2"/>
            </a:avLst>
          </a:prstGeom>
          <a:solidFill>
            <a:srgbClr val="FFA4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4"/>
          <p:cNvSpPr/>
          <p:nvPr/>
        </p:nvSpPr>
        <p:spPr>
          <a:xfrm rot="10427030">
            <a:off x="6784166" y="3245834"/>
            <a:ext cx="321390" cy="446354"/>
          </a:xfrm>
          <a:prstGeom prst="downArrow">
            <a:avLst>
              <a:gd fmla="val 50000" name="adj1"/>
              <a:gd fmla="val 50000" name="adj2"/>
            </a:avLst>
          </a:prstGeom>
          <a:solidFill>
            <a:srgbClr val="FFA4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4"/>
          <p:cNvSpPr/>
          <p:nvPr/>
        </p:nvSpPr>
        <p:spPr>
          <a:xfrm rot="9587301">
            <a:off x="7604708" y="3220150"/>
            <a:ext cx="321284" cy="446390"/>
          </a:xfrm>
          <a:prstGeom prst="downArrow">
            <a:avLst>
              <a:gd fmla="val 50000" name="adj1"/>
              <a:gd fmla="val 50000" name="adj2"/>
            </a:avLst>
          </a:prstGeom>
          <a:solidFill>
            <a:srgbClr val="FFA4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4"/>
          <p:cNvSpPr txBox="1"/>
          <p:nvPr/>
        </p:nvSpPr>
        <p:spPr>
          <a:xfrm>
            <a:off x="5358600" y="2664725"/>
            <a:ext cx="26601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latin typeface="Consolas"/>
                <a:ea typeface="Consolas"/>
                <a:cs typeface="Consolas"/>
                <a:sym typeface="Consolas"/>
              </a:rPr>
              <a:t>Nogb khaa s</a:t>
            </a:r>
            <a:endParaRPr sz="2500">
              <a:latin typeface="Consolas"/>
              <a:ea typeface="Consolas"/>
              <a:cs typeface="Consolas"/>
              <a:sym typeface="Consolas"/>
            </a:endParaRPr>
          </a:p>
        </p:txBody>
      </p:sp>
      <p:sp>
        <p:nvSpPr>
          <p:cNvPr id="283" name="Google Shape;283;p34"/>
          <p:cNvSpPr txBox="1"/>
          <p:nvPr/>
        </p:nvSpPr>
        <p:spPr>
          <a:xfrm>
            <a:off x="3534750" y="4241475"/>
            <a:ext cx="948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latin typeface="Proxima Nova"/>
                <a:ea typeface="Proxima Nova"/>
                <a:cs typeface="Proxima Nova"/>
                <a:sym typeface="Proxima Nova"/>
              </a:rPr>
              <a:t>✅</a:t>
            </a:r>
            <a:endParaRPr sz="4000">
              <a:latin typeface="Proxima Nova"/>
              <a:ea typeface="Proxima Nova"/>
              <a:cs typeface="Proxima Nova"/>
              <a:sym typeface="Proxima Nova"/>
            </a:endParaRPr>
          </a:p>
        </p:txBody>
      </p:sp>
      <p:sp>
        <p:nvSpPr>
          <p:cNvPr id="284" name="Google Shape;284;p34"/>
          <p:cNvSpPr txBox="1"/>
          <p:nvPr/>
        </p:nvSpPr>
        <p:spPr>
          <a:xfrm>
            <a:off x="8195700" y="2551200"/>
            <a:ext cx="9483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latin typeface="Proxima Nova"/>
                <a:ea typeface="Proxima Nova"/>
                <a:cs typeface="Proxima Nova"/>
                <a:sym typeface="Proxima Nova"/>
              </a:rPr>
              <a:t>🤔❓</a:t>
            </a:r>
            <a:endParaRPr sz="4000">
              <a:latin typeface="Proxima Nova"/>
              <a:ea typeface="Proxima Nova"/>
              <a:cs typeface="Proxima Nova"/>
              <a:sym typeface="Proxima Nova"/>
            </a:endParaRPr>
          </a:p>
        </p:txBody>
      </p:sp>
      <p:grpSp>
        <p:nvGrpSpPr>
          <p:cNvPr id="285" name="Google Shape;285;p34"/>
          <p:cNvGrpSpPr/>
          <p:nvPr/>
        </p:nvGrpSpPr>
        <p:grpSpPr>
          <a:xfrm>
            <a:off x="89100" y="4739882"/>
            <a:ext cx="324008" cy="322851"/>
            <a:chOff x="0" y="3867912"/>
            <a:chExt cx="1280160" cy="1275588"/>
          </a:xfrm>
        </p:grpSpPr>
        <p:sp>
          <p:nvSpPr>
            <p:cNvPr id="286" name="Google Shape;286;p34"/>
            <p:cNvSpPr/>
            <p:nvPr/>
          </p:nvSpPr>
          <p:spPr>
            <a:xfrm>
              <a:off x="0" y="4229100"/>
              <a:ext cx="914400" cy="914400"/>
            </a:xfrm>
            <a:prstGeom prst="ellipse">
              <a:avLst/>
            </a:prstGeom>
            <a:solidFill>
              <a:srgbClr val="FFFFFF"/>
            </a:solidFill>
            <a:ln cap="flat" cmpd="sng" w="1905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4"/>
            <p:cNvSpPr/>
            <p:nvPr/>
          </p:nvSpPr>
          <p:spPr>
            <a:xfrm>
              <a:off x="182880" y="4050792"/>
              <a:ext cx="914400" cy="914400"/>
            </a:xfrm>
            <a:prstGeom prst="ellipse">
              <a:avLst/>
            </a:prstGeom>
            <a:solidFill>
              <a:srgbClr val="FFFFFF"/>
            </a:solidFill>
            <a:ln cap="flat" cmpd="sng" w="1905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4"/>
            <p:cNvSpPr/>
            <p:nvPr/>
          </p:nvSpPr>
          <p:spPr>
            <a:xfrm>
              <a:off x="365760" y="3867912"/>
              <a:ext cx="914400" cy="914400"/>
            </a:xfrm>
            <a:prstGeom prst="ellipse">
              <a:avLst/>
            </a:prstGeom>
            <a:solidFill>
              <a:srgbClr val="FFFFFF"/>
            </a:solidFill>
            <a:ln cap="flat" cmpd="sng" w="1905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5"/>
          <p:cNvSpPr/>
          <p:nvPr/>
        </p:nvSpPr>
        <p:spPr>
          <a:xfrm>
            <a:off x="0" y="3015100"/>
            <a:ext cx="9144000" cy="21534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5"/>
          <p:cNvSpPr/>
          <p:nvPr/>
        </p:nvSpPr>
        <p:spPr>
          <a:xfrm>
            <a:off x="0" y="345400"/>
            <a:ext cx="9144000" cy="26697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5"/>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Lesson 2 - </a:t>
            </a:r>
            <a:r>
              <a:rPr lang="en">
                <a:solidFill>
                  <a:srgbClr val="FFFFFF"/>
                </a:solidFill>
              </a:rPr>
              <a:t>Activity</a:t>
            </a:r>
            <a:endParaRPr>
              <a:solidFill>
                <a:srgbClr val="FFFFFF"/>
              </a:solidFill>
            </a:endParaRPr>
          </a:p>
        </p:txBody>
      </p:sp>
      <p:pic>
        <p:nvPicPr>
          <p:cNvPr id="296" name="Google Shape;296;p35"/>
          <p:cNvPicPr preferRelativeResize="0"/>
          <p:nvPr/>
        </p:nvPicPr>
        <p:blipFill rotWithShape="1">
          <a:blip r:embed="rId3">
            <a:alphaModFix/>
          </a:blip>
          <a:srcRect b="0" l="25898" r="31832" t="0"/>
          <a:stretch/>
        </p:blipFill>
        <p:spPr>
          <a:xfrm>
            <a:off x="0" y="336521"/>
            <a:ext cx="907125" cy="2145996"/>
          </a:xfrm>
          <a:prstGeom prst="rect">
            <a:avLst/>
          </a:prstGeom>
          <a:noFill/>
          <a:ln>
            <a:noFill/>
          </a:ln>
        </p:spPr>
      </p:pic>
      <p:sp>
        <p:nvSpPr>
          <p:cNvPr id="297" name="Google Shape;297;p35"/>
          <p:cNvSpPr/>
          <p:nvPr/>
        </p:nvSpPr>
        <p:spPr>
          <a:xfrm>
            <a:off x="907125" y="472025"/>
            <a:ext cx="25572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Original Message</a:t>
            </a:r>
            <a:endParaRPr>
              <a:latin typeface="Ubuntu"/>
              <a:ea typeface="Ubuntu"/>
              <a:cs typeface="Ubuntu"/>
              <a:sym typeface="Ubuntu"/>
            </a:endParaRPr>
          </a:p>
          <a:p>
            <a:pPr indent="0" lvl="0" marL="0" rtl="0" algn="l">
              <a:spcBef>
                <a:spcPts val="0"/>
              </a:spcBef>
              <a:spcAft>
                <a:spcPts val="0"/>
              </a:spcAft>
              <a:buNone/>
            </a:pPr>
            <a:r>
              <a:rPr lang="en">
                <a:latin typeface="Courier New"/>
                <a:ea typeface="Courier New"/>
                <a:cs typeface="Courier New"/>
                <a:sym typeface="Courier New"/>
              </a:rPr>
              <a:t>Meet me in an hour</a:t>
            </a:r>
            <a:endParaRPr>
              <a:latin typeface="Courier New"/>
              <a:ea typeface="Courier New"/>
              <a:cs typeface="Courier New"/>
              <a:sym typeface="Courier New"/>
            </a:endParaRPr>
          </a:p>
        </p:txBody>
      </p:sp>
      <p:sp>
        <p:nvSpPr>
          <p:cNvPr id="298" name="Google Shape;298;p35"/>
          <p:cNvSpPr/>
          <p:nvPr/>
        </p:nvSpPr>
        <p:spPr>
          <a:xfrm rot="5400000">
            <a:off x="-91200" y="2459600"/>
            <a:ext cx="3740700" cy="1302600"/>
          </a:xfrm>
          <a:prstGeom prst="bentUpArrow">
            <a:avLst>
              <a:gd fmla="val 25000" name="adj1"/>
              <a:gd fmla="val 24102" name="adj2"/>
              <a:gd fmla="val 25000" name="adj3"/>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5"/>
          <p:cNvSpPr/>
          <p:nvPr/>
        </p:nvSpPr>
        <p:spPr>
          <a:xfrm>
            <a:off x="2651150" y="4378575"/>
            <a:ext cx="23112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Original Message</a:t>
            </a:r>
            <a:endParaRPr>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Meet me in an hour</a:t>
            </a:r>
            <a:endParaRPr/>
          </a:p>
        </p:txBody>
      </p:sp>
      <p:sp>
        <p:nvSpPr>
          <p:cNvPr id="300" name="Google Shape;300;p35"/>
          <p:cNvSpPr txBox="1"/>
          <p:nvPr/>
        </p:nvSpPr>
        <p:spPr>
          <a:xfrm>
            <a:off x="3563625" y="269200"/>
            <a:ext cx="19650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latin typeface="Proxima Nova"/>
                <a:ea typeface="Proxima Nova"/>
                <a:cs typeface="Proxima Nova"/>
                <a:sym typeface="Proxima Nova"/>
              </a:rPr>
              <a:t>Private</a:t>
            </a:r>
            <a:br>
              <a:rPr b="1" lang="en" sz="1900">
                <a:latin typeface="Proxima Nova"/>
                <a:ea typeface="Proxima Nova"/>
                <a:cs typeface="Proxima Nova"/>
                <a:sym typeface="Proxima Nova"/>
              </a:rPr>
            </a:br>
            <a:r>
              <a:rPr lang="en">
                <a:latin typeface="Proxima Nova"/>
                <a:ea typeface="Proxima Nova"/>
                <a:cs typeface="Proxima Nova"/>
                <a:sym typeface="Proxima Nova"/>
              </a:rPr>
              <a:t>(Only they can see)</a:t>
            </a:r>
            <a:endParaRPr>
              <a:latin typeface="Proxima Nova"/>
              <a:ea typeface="Proxima Nova"/>
              <a:cs typeface="Proxima Nova"/>
              <a:sym typeface="Proxima Nova"/>
            </a:endParaRPr>
          </a:p>
        </p:txBody>
      </p:sp>
      <p:sp>
        <p:nvSpPr>
          <p:cNvPr id="301" name="Google Shape;301;p35"/>
          <p:cNvSpPr txBox="1"/>
          <p:nvPr/>
        </p:nvSpPr>
        <p:spPr>
          <a:xfrm>
            <a:off x="3589500" y="2938750"/>
            <a:ext cx="19650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latin typeface="Proxima Nova"/>
                <a:ea typeface="Proxima Nova"/>
                <a:cs typeface="Proxima Nova"/>
                <a:sym typeface="Proxima Nova"/>
              </a:rPr>
              <a:t>Public</a:t>
            </a:r>
            <a:br>
              <a:rPr b="1" lang="en" sz="1900">
                <a:solidFill>
                  <a:schemeClr val="dk1"/>
                </a:solidFill>
                <a:latin typeface="Proxima Nova"/>
                <a:ea typeface="Proxima Nova"/>
                <a:cs typeface="Proxima Nova"/>
                <a:sym typeface="Proxima Nova"/>
              </a:rPr>
            </a:br>
            <a:r>
              <a:rPr lang="en">
                <a:solidFill>
                  <a:schemeClr val="dk1"/>
                </a:solidFill>
                <a:latin typeface="Proxima Nova"/>
                <a:ea typeface="Proxima Nova"/>
                <a:cs typeface="Proxima Nova"/>
                <a:sym typeface="Proxima Nova"/>
              </a:rPr>
              <a:t>(Anyone can see)</a:t>
            </a:r>
            <a:endParaRPr b="1" sz="1900">
              <a:latin typeface="Proxima Nova"/>
              <a:ea typeface="Proxima Nova"/>
              <a:cs typeface="Proxima Nova"/>
              <a:sym typeface="Proxima Nova"/>
            </a:endParaRPr>
          </a:p>
        </p:txBody>
      </p:sp>
      <p:pic>
        <p:nvPicPr>
          <p:cNvPr id="302" name="Google Shape;302;p35"/>
          <p:cNvPicPr preferRelativeResize="0"/>
          <p:nvPr/>
        </p:nvPicPr>
        <p:blipFill>
          <a:blip r:embed="rId4">
            <a:alphaModFix/>
          </a:blip>
          <a:stretch>
            <a:fillRect/>
          </a:stretch>
        </p:blipFill>
        <p:spPr>
          <a:xfrm>
            <a:off x="2149699" y="2364038"/>
            <a:ext cx="680425" cy="578071"/>
          </a:xfrm>
          <a:prstGeom prst="rect">
            <a:avLst/>
          </a:prstGeom>
          <a:noFill/>
          <a:ln>
            <a:noFill/>
          </a:ln>
        </p:spPr>
      </p:pic>
      <p:sp>
        <p:nvSpPr>
          <p:cNvPr id="303" name="Google Shape;303;p35"/>
          <p:cNvSpPr txBox="1"/>
          <p:nvPr/>
        </p:nvSpPr>
        <p:spPr>
          <a:xfrm>
            <a:off x="2843700" y="2452975"/>
            <a:ext cx="1728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Proxima Nova"/>
                <a:ea typeface="Proxima Nova"/>
                <a:cs typeface="Proxima Nova"/>
                <a:sym typeface="Proxima Nova"/>
              </a:rPr>
              <a:t>Kim’s Private Key</a:t>
            </a:r>
            <a:endParaRPr>
              <a:latin typeface="Proxima Nova"/>
              <a:ea typeface="Proxima Nova"/>
              <a:cs typeface="Proxima Nova"/>
              <a:sym typeface="Proxima Nova"/>
            </a:endParaRPr>
          </a:p>
        </p:txBody>
      </p:sp>
      <p:sp>
        <p:nvSpPr>
          <p:cNvPr id="304" name="Google Shape;304;p35"/>
          <p:cNvSpPr/>
          <p:nvPr/>
        </p:nvSpPr>
        <p:spPr>
          <a:xfrm>
            <a:off x="1641350" y="1634025"/>
            <a:ext cx="18231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Message Hash</a:t>
            </a:r>
            <a:endParaRPr>
              <a:latin typeface="Courier New"/>
              <a:ea typeface="Courier New"/>
              <a:cs typeface="Courier New"/>
              <a:sym typeface="Courier New"/>
            </a:endParaRPr>
          </a:p>
          <a:p>
            <a:pPr indent="0" lvl="0" marL="0" rtl="0" algn="l">
              <a:spcBef>
                <a:spcPts val="0"/>
              </a:spcBef>
              <a:spcAft>
                <a:spcPts val="0"/>
              </a:spcAft>
              <a:buNone/>
            </a:pPr>
            <a:r>
              <a:rPr lang="en">
                <a:latin typeface="Courier New"/>
                <a:ea typeface="Courier New"/>
                <a:cs typeface="Courier New"/>
                <a:sym typeface="Courier New"/>
              </a:rPr>
              <a:t>8ac819deffa821</a:t>
            </a:r>
            <a:endParaRPr>
              <a:latin typeface="Courier New"/>
              <a:ea typeface="Courier New"/>
              <a:cs typeface="Courier New"/>
              <a:sym typeface="Courier New"/>
            </a:endParaRPr>
          </a:p>
        </p:txBody>
      </p:sp>
      <p:sp>
        <p:nvSpPr>
          <p:cNvPr id="305" name="Google Shape;305;p35"/>
          <p:cNvSpPr/>
          <p:nvPr/>
        </p:nvSpPr>
        <p:spPr>
          <a:xfrm>
            <a:off x="2328650" y="1094425"/>
            <a:ext cx="322500" cy="495300"/>
          </a:xfrm>
          <a:prstGeom prst="down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5"/>
          <p:cNvSpPr/>
          <p:nvPr/>
        </p:nvSpPr>
        <p:spPr>
          <a:xfrm>
            <a:off x="2651150" y="3643775"/>
            <a:ext cx="23112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Signature</a:t>
            </a:r>
            <a:endParaRPr>
              <a:solidFill>
                <a:schemeClr val="dk1"/>
              </a:solidFill>
              <a:latin typeface="Courier New"/>
              <a:ea typeface="Courier New"/>
              <a:cs typeface="Courier New"/>
              <a:sym typeface="Courier New"/>
            </a:endParaRPr>
          </a:p>
          <a:p>
            <a:pPr indent="0" lvl="0" marL="0" rtl="0" algn="l">
              <a:spcBef>
                <a:spcPts val="0"/>
              </a:spcBef>
              <a:spcAft>
                <a:spcPts val="0"/>
              </a:spcAft>
              <a:buNone/>
            </a:pPr>
            <a:r>
              <a:rPr lang="en">
                <a:solidFill>
                  <a:schemeClr val="dk1"/>
                </a:solidFill>
                <a:latin typeface="Courier New"/>
                <a:ea typeface="Courier New"/>
                <a:cs typeface="Courier New"/>
                <a:sym typeface="Courier New"/>
              </a:rPr>
              <a:t>931ab31aecc291ae</a:t>
            </a:r>
            <a:endParaRPr/>
          </a:p>
        </p:txBody>
      </p:sp>
      <p:sp>
        <p:nvSpPr>
          <p:cNvPr id="307" name="Google Shape;307;p35"/>
          <p:cNvSpPr/>
          <p:nvPr/>
        </p:nvSpPr>
        <p:spPr>
          <a:xfrm rot="5400000">
            <a:off x="1199625" y="2763525"/>
            <a:ext cx="1866300" cy="849300"/>
          </a:xfrm>
          <a:prstGeom prst="bentUpArrow">
            <a:avLst>
              <a:gd fmla="val 25000" name="adj1"/>
              <a:gd fmla="val 24102" name="adj2"/>
              <a:gd fmla="val 25000" name="adj3"/>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8" name="Google Shape;308;p35"/>
          <p:cNvGrpSpPr/>
          <p:nvPr/>
        </p:nvGrpSpPr>
        <p:grpSpPr>
          <a:xfrm>
            <a:off x="89100" y="4739882"/>
            <a:ext cx="324008" cy="322851"/>
            <a:chOff x="0" y="3867912"/>
            <a:chExt cx="1280160" cy="1275588"/>
          </a:xfrm>
        </p:grpSpPr>
        <p:sp>
          <p:nvSpPr>
            <p:cNvPr id="309" name="Google Shape;309;p35"/>
            <p:cNvSpPr/>
            <p:nvPr/>
          </p:nvSpPr>
          <p:spPr>
            <a:xfrm>
              <a:off x="0" y="4229100"/>
              <a:ext cx="914400" cy="914400"/>
            </a:xfrm>
            <a:prstGeom prst="ellipse">
              <a:avLst/>
            </a:prstGeom>
            <a:solidFill>
              <a:srgbClr val="FFFFFF"/>
            </a:solidFill>
            <a:ln cap="flat" cmpd="sng" w="1905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5"/>
            <p:cNvSpPr/>
            <p:nvPr/>
          </p:nvSpPr>
          <p:spPr>
            <a:xfrm>
              <a:off x="182880" y="4050792"/>
              <a:ext cx="914400" cy="914400"/>
            </a:xfrm>
            <a:prstGeom prst="ellipse">
              <a:avLst/>
            </a:prstGeom>
            <a:solidFill>
              <a:srgbClr val="FFFFFF"/>
            </a:solidFill>
            <a:ln cap="flat" cmpd="sng" w="1905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5"/>
            <p:cNvSpPr/>
            <p:nvPr/>
          </p:nvSpPr>
          <p:spPr>
            <a:xfrm>
              <a:off x="365760" y="3867912"/>
              <a:ext cx="914400" cy="914400"/>
            </a:xfrm>
            <a:prstGeom prst="ellipse">
              <a:avLst/>
            </a:prstGeom>
            <a:solidFill>
              <a:srgbClr val="FFFFFF"/>
            </a:solidFill>
            <a:ln cap="flat" cmpd="sng" w="1905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6"/>
          <p:cNvSpPr/>
          <p:nvPr/>
        </p:nvSpPr>
        <p:spPr>
          <a:xfrm>
            <a:off x="0" y="3015100"/>
            <a:ext cx="9144000" cy="21534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6"/>
          <p:cNvSpPr/>
          <p:nvPr/>
        </p:nvSpPr>
        <p:spPr>
          <a:xfrm>
            <a:off x="0" y="345400"/>
            <a:ext cx="9144000" cy="26697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6"/>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Lesson 2 - </a:t>
            </a:r>
            <a:r>
              <a:rPr lang="en">
                <a:solidFill>
                  <a:srgbClr val="FFFFFF"/>
                </a:solidFill>
              </a:rPr>
              <a:t>Activity</a:t>
            </a:r>
            <a:endParaRPr>
              <a:solidFill>
                <a:srgbClr val="FFFFFF"/>
              </a:solidFill>
            </a:endParaRPr>
          </a:p>
        </p:txBody>
      </p:sp>
      <p:pic>
        <p:nvPicPr>
          <p:cNvPr id="319" name="Google Shape;319;p36"/>
          <p:cNvPicPr preferRelativeResize="0"/>
          <p:nvPr/>
        </p:nvPicPr>
        <p:blipFill rotWithShape="1">
          <a:blip r:embed="rId3">
            <a:alphaModFix/>
          </a:blip>
          <a:srcRect b="0" l="25898" r="31832" t="0"/>
          <a:stretch/>
        </p:blipFill>
        <p:spPr>
          <a:xfrm>
            <a:off x="0" y="336521"/>
            <a:ext cx="907125" cy="2145996"/>
          </a:xfrm>
          <a:prstGeom prst="rect">
            <a:avLst/>
          </a:prstGeom>
          <a:noFill/>
          <a:ln>
            <a:noFill/>
          </a:ln>
        </p:spPr>
      </p:pic>
      <p:pic>
        <p:nvPicPr>
          <p:cNvPr id="320" name="Google Shape;320;p36"/>
          <p:cNvPicPr preferRelativeResize="0"/>
          <p:nvPr/>
        </p:nvPicPr>
        <p:blipFill rotWithShape="1">
          <a:blip r:embed="rId4">
            <a:alphaModFix/>
          </a:blip>
          <a:srcRect b="0" l="31307" r="28768" t="0"/>
          <a:stretch/>
        </p:blipFill>
        <p:spPr>
          <a:xfrm>
            <a:off x="8328650" y="336525"/>
            <a:ext cx="815350" cy="2042364"/>
          </a:xfrm>
          <a:prstGeom prst="rect">
            <a:avLst/>
          </a:prstGeom>
          <a:noFill/>
          <a:ln>
            <a:noFill/>
          </a:ln>
        </p:spPr>
      </p:pic>
      <p:sp>
        <p:nvSpPr>
          <p:cNvPr id="321" name="Google Shape;321;p36"/>
          <p:cNvSpPr/>
          <p:nvPr/>
        </p:nvSpPr>
        <p:spPr>
          <a:xfrm>
            <a:off x="907125" y="472025"/>
            <a:ext cx="25572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Original Message</a:t>
            </a:r>
            <a:endParaRPr>
              <a:latin typeface="Ubuntu"/>
              <a:ea typeface="Ubuntu"/>
              <a:cs typeface="Ubuntu"/>
              <a:sym typeface="Ubuntu"/>
            </a:endParaRPr>
          </a:p>
          <a:p>
            <a:pPr indent="0" lvl="0" marL="0" rtl="0" algn="l">
              <a:spcBef>
                <a:spcPts val="0"/>
              </a:spcBef>
              <a:spcAft>
                <a:spcPts val="0"/>
              </a:spcAft>
              <a:buNone/>
            </a:pPr>
            <a:r>
              <a:rPr lang="en">
                <a:latin typeface="Courier New"/>
                <a:ea typeface="Courier New"/>
                <a:cs typeface="Courier New"/>
                <a:sym typeface="Courier New"/>
              </a:rPr>
              <a:t>Meet me in an hour</a:t>
            </a:r>
            <a:endParaRPr>
              <a:latin typeface="Courier New"/>
              <a:ea typeface="Courier New"/>
              <a:cs typeface="Courier New"/>
              <a:sym typeface="Courier New"/>
            </a:endParaRPr>
          </a:p>
        </p:txBody>
      </p:sp>
      <p:sp>
        <p:nvSpPr>
          <p:cNvPr id="322" name="Google Shape;322;p36"/>
          <p:cNvSpPr/>
          <p:nvPr/>
        </p:nvSpPr>
        <p:spPr>
          <a:xfrm>
            <a:off x="6670325" y="4341075"/>
            <a:ext cx="2115000" cy="6156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Message Hash</a:t>
            </a:r>
            <a:endParaRPr>
              <a:solidFill>
                <a:schemeClr val="dk1"/>
              </a:solidFill>
              <a:latin typeface="Courier New"/>
              <a:ea typeface="Courier New"/>
              <a:cs typeface="Courier New"/>
              <a:sym typeface="Courier New"/>
            </a:endParaRPr>
          </a:p>
          <a:p>
            <a:pPr indent="0" lvl="0" marL="0" rtl="0" algn="l">
              <a:spcBef>
                <a:spcPts val="0"/>
              </a:spcBef>
              <a:spcAft>
                <a:spcPts val="0"/>
              </a:spcAft>
              <a:buNone/>
            </a:pPr>
            <a:r>
              <a:rPr lang="en">
                <a:solidFill>
                  <a:schemeClr val="dk1"/>
                </a:solidFill>
                <a:latin typeface="Courier New"/>
                <a:ea typeface="Courier New"/>
                <a:cs typeface="Courier New"/>
                <a:sym typeface="Courier New"/>
              </a:rPr>
              <a:t>8ac819deffa821</a:t>
            </a:r>
            <a:endParaRPr>
              <a:solidFill>
                <a:schemeClr val="dk1"/>
              </a:solidFill>
              <a:latin typeface="Courier New"/>
              <a:ea typeface="Courier New"/>
              <a:cs typeface="Courier New"/>
              <a:sym typeface="Courier New"/>
            </a:endParaRPr>
          </a:p>
        </p:txBody>
      </p:sp>
      <p:sp>
        <p:nvSpPr>
          <p:cNvPr id="323" name="Google Shape;323;p36"/>
          <p:cNvSpPr/>
          <p:nvPr/>
        </p:nvSpPr>
        <p:spPr>
          <a:xfrm rot="5400000">
            <a:off x="-91200" y="2459600"/>
            <a:ext cx="3740700" cy="1302600"/>
          </a:xfrm>
          <a:prstGeom prst="bentUpArrow">
            <a:avLst>
              <a:gd fmla="val 25000" name="adj1"/>
              <a:gd fmla="val 24102" name="adj2"/>
              <a:gd fmla="val 25000" name="adj3"/>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6"/>
          <p:cNvSpPr/>
          <p:nvPr/>
        </p:nvSpPr>
        <p:spPr>
          <a:xfrm>
            <a:off x="2651150" y="4378575"/>
            <a:ext cx="23112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Original Message</a:t>
            </a:r>
            <a:endParaRPr>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Meet me in an hour</a:t>
            </a:r>
            <a:endParaRPr/>
          </a:p>
        </p:txBody>
      </p:sp>
      <p:sp>
        <p:nvSpPr>
          <p:cNvPr id="325" name="Google Shape;325;p36"/>
          <p:cNvSpPr txBox="1"/>
          <p:nvPr/>
        </p:nvSpPr>
        <p:spPr>
          <a:xfrm>
            <a:off x="3563625" y="269200"/>
            <a:ext cx="19650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latin typeface="Proxima Nova"/>
                <a:ea typeface="Proxima Nova"/>
                <a:cs typeface="Proxima Nova"/>
                <a:sym typeface="Proxima Nova"/>
              </a:rPr>
              <a:t>Private</a:t>
            </a:r>
            <a:br>
              <a:rPr b="1" lang="en" sz="1900">
                <a:latin typeface="Proxima Nova"/>
                <a:ea typeface="Proxima Nova"/>
                <a:cs typeface="Proxima Nova"/>
                <a:sym typeface="Proxima Nova"/>
              </a:rPr>
            </a:br>
            <a:r>
              <a:rPr lang="en">
                <a:latin typeface="Proxima Nova"/>
                <a:ea typeface="Proxima Nova"/>
                <a:cs typeface="Proxima Nova"/>
                <a:sym typeface="Proxima Nova"/>
              </a:rPr>
              <a:t>(Only they can see)</a:t>
            </a:r>
            <a:endParaRPr>
              <a:latin typeface="Proxima Nova"/>
              <a:ea typeface="Proxima Nova"/>
              <a:cs typeface="Proxima Nova"/>
              <a:sym typeface="Proxima Nova"/>
            </a:endParaRPr>
          </a:p>
        </p:txBody>
      </p:sp>
      <p:sp>
        <p:nvSpPr>
          <p:cNvPr id="326" name="Google Shape;326;p36"/>
          <p:cNvSpPr txBox="1"/>
          <p:nvPr/>
        </p:nvSpPr>
        <p:spPr>
          <a:xfrm>
            <a:off x="3589500" y="2938750"/>
            <a:ext cx="19650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latin typeface="Proxima Nova"/>
                <a:ea typeface="Proxima Nova"/>
                <a:cs typeface="Proxima Nova"/>
                <a:sym typeface="Proxima Nova"/>
              </a:rPr>
              <a:t>Public</a:t>
            </a:r>
            <a:br>
              <a:rPr b="1" lang="en" sz="1900">
                <a:solidFill>
                  <a:schemeClr val="dk1"/>
                </a:solidFill>
                <a:latin typeface="Proxima Nova"/>
                <a:ea typeface="Proxima Nova"/>
                <a:cs typeface="Proxima Nova"/>
                <a:sym typeface="Proxima Nova"/>
              </a:rPr>
            </a:br>
            <a:r>
              <a:rPr lang="en">
                <a:solidFill>
                  <a:schemeClr val="dk1"/>
                </a:solidFill>
                <a:latin typeface="Proxima Nova"/>
                <a:ea typeface="Proxima Nova"/>
                <a:cs typeface="Proxima Nova"/>
                <a:sym typeface="Proxima Nova"/>
              </a:rPr>
              <a:t>(Anyone can see)</a:t>
            </a:r>
            <a:endParaRPr b="1" sz="1900">
              <a:latin typeface="Proxima Nova"/>
              <a:ea typeface="Proxima Nova"/>
              <a:cs typeface="Proxima Nova"/>
              <a:sym typeface="Proxima Nova"/>
            </a:endParaRPr>
          </a:p>
        </p:txBody>
      </p:sp>
      <p:grpSp>
        <p:nvGrpSpPr>
          <p:cNvPr id="327" name="Google Shape;327;p36"/>
          <p:cNvGrpSpPr/>
          <p:nvPr/>
        </p:nvGrpSpPr>
        <p:grpSpPr>
          <a:xfrm>
            <a:off x="5428700" y="3014950"/>
            <a:ext cx="1612300" cy="615600"/>
            <a:chOff x="5428700" y="3014950"/>
            <a:chExt cx="1612300" cy="615600"/>
          </a:xfrm>
        </p:grpSpPr>
        <p:pic>
          <p:nvPicPr>
            <p:cNvPr id="328" name="Google Shape;328;p36"/>
            <p:cNvPicPr preferRelativeResize="0"/>
            <p:nvPr/>
          </p:nvPicPr>
          <p:blipFill>
            <a:blip r:embed="rId5">
              <a:alphaModFix/>
            </a:blip>
            <a:stretch>
              <a:fillRect/>
            </a:stretch>
          </p:blipFill>
          <p:spPr>
            <a:xfrm>
              <a:off x="5428700" y="3014950"/>
              <a:ext cx="724611" cy="615600"/>
            </a:xfrm>
            <a:prstGeom prst="rect">
              <a:avLst/>
            </a:prstGeom>
            <a:noFill/>
            <a:ln>
              <a:noFill/>
            </a:ln>
          </p:spPr>
        </p:pic>
        <p:sp>
          <p:nvSpPr>
            <p:cNvPr id="329" name="Google Shape;329;p36"/>
            <p:cNvSpPr txBox="1"/>
            <p:nvPr/>
          </p:nvSpPr>
          <p:spPr>
            <a:xfrm>
              <a:off x="6153300" y="3048043"/>
              <a:ext cx="887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Proxima Nova"/>
                  <a:ea typeface="Proxima Nova"/>
                  <a:cs typeface="Proxima Nova"/>
                  <a:sym typeface="Proxima Nova"/>
                </a:rPr>
                <a:t>Kim’s Public Key</a:t>
              </a:r>
              <a:endParaRPr sz="1100">
                <a:latin typeface="Proxima Nova"/>
                <a:ea typeface="Proxima Nova"/>
                <a:cs typeface="Proxima Nova"/>
                <a:sym typeface="Proxima Nova"/>
              </a:endParaRPr>
            </a:p>
          </p:txBody>
        </p:sp>
      </p:grpSp>
      <p:sp>
        <p:nvSpPr>
          <p:cNvPr id="330" name="Google Shape;330;p36"/>
          <p:cNvSpPr/>
          <p:nvPr/>
        </p:nvSpPr>
        <p:spPr>
          <a:xfrm>
            <a:off x="2651150" y="3643775"/>
            <a:ext cx="23112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Signature</a:t>
            </a:r>
            <a:endParaRPr>
              <a:solidFill>
                <a:schemeClr val="dk1"/>
              </a:solidFill>
              <a:latin typeface="Courier New"/>
              <a:ea typeface="Courier New"/>
              <a:cs typeface="Courier New"/>
              <a:sym typeface="Courier New"/>
            </a:endParaRPr>
          </a:p>
          <a:p>
            <a:pPr indent="0" lvl="0" marL="0" rtl="0" algn="l">
              <a:spcBef>
                <a:spcPts val="0"/>
              </a:spcBef>
              <a:spcAft>
                <a:spcPts val="0"/>
              </a:spcAft>
              <a:buNone/>
            </a:pPr>
            <a:r>
              <a:rPr lang="en">
                <a:solidFill>
                  <a:schemeClr val="dk1"/>
                </a:solidFill>
                <a:latin typeface="Courier New"/>
                <a:ea typeface="Courier New"/>
                <a:cs typeface="Courier New"/>
                <a:sym typeface="Courier New"/>
              </a:rPr>
              <a:t>931ab31aecc291ae</a:t>
            </a:r>
            <a:endParaRPr/>
          </a:p>
        </p:txBody>
      </p:sp>
      <p:sp>
        <p:nvSpPr>
          <p:cNvPr id="331" name="Google Shape;331;p36"/>
          <p:cNvSpPr/>
          <p:nvPr/>
        </p:nvSpPr>
        <p:spPr>
          <a:xfrm>
            <a:off x="6670325" y="3604200"/>
            <a:ext cx="21150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Decrypted Signature</a:t>
            </a:r>
            <a:endParaRPr>
              <a:solidFill>
                <a:schemeClr val="dk1"/>
              </a:solidFill>
              <a:latin typeface="Courier New"/>
              <a:ea typeface="Courier New"/>
              <a:cs typeface="Courier New"/>
              <a:sym typeface="Courier New"/>
            </a:endParaRPr>
          </a:p>
          <a:p>
            <a:pPr indent="0" lvl="0" marL="0" rtl="0" algn="l">
              <a:spcBef>
                <a:spcPts val="0"/>
              </a:spcBef>
              <a:spcAft>
                <a:spcPts val="0"/>
              </a:spcAft>
              <a:buNone/>
            </a:pPr>
            <a:r>
              <a:rPr lang="en">
                <a:solidFill>
                  <a:schemeClr val="dk1"/>
                </a:solidFill>
                <a:latin typeface="Courier New"/>
                <a:ea typeface="Courier New"/>
                <a:cs typeface="Courier New"/>
                <a:sym typeface="Courier New"/>
              </a:rPr>
              <a:t>8ac819deffa821</a:t>
            </a:r>
            <a:endParaRPr>
              <a:solidFill>
                <a:schemeClr val="dk1"/>
              </a:solidFill>
              <a:latin typeface="Courier New"/>
              <a:ea typeface="Courier New"/>
              <a:cs typeface="Courier New"/>
              <a:sym typeface="Courier New"/>
            </a:endParaRPr>
          </a:p>
        </p:txBody>
      </p:sp>
      <p:sp>
        <p:nvSpPr>
          <p:cNvPr id="332" name="Google Shape;332;p36"/>
          <p:cNvSpPr/>
          <p:nvPr/>
        </p:nvSpPr>
        <p:spPr>
          <a:xfrm rot="-5400000">
            <a:off x="5688100" y="4094175"/>
            <a:ext cx="322500" cy="1278900"/>
          </a:xfrm>
          <a:prstGeom prst="down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6"/>
          <p:cNvSpPr/>
          <p:nvPr/>
        </p:nvSpPr>
        <p:spPr>
          <a:xfrm rot="-5400000">
            <a:off x="5688088" y="3293375"/>
            <a:ext cx="322500" cy="1278900"/>
          </a:xfrm>
          <a:prstGeom prst="down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4" name="Google Shape;334;p36"/>
          <p:cNvGrpSpPr/>
          <p:nvPr/>
        </p:nvGrpSpPr>
        <p:grpSpPr>
          <a:xfrm>
            <a:off x="89100" y="4739882"/>
            <a:ext cx="324008" cy="322851"/>
            <a:chOff x="0" y="3867912"/>
            <a:chExt cx="1280160" cy="1275588"/>
          </a:xfrm>
        </p:grpSpPr>
        <p:sp>
          <p:nvSpPr>
            <p:cNvPr id="335" name="Google Shape;335;p36"/>
            <p:cNvSpPr/>
            <p:nvPr/>
          </p:nvSpPr>
          <p:spPr>
            <a:xfrm>
              <a:off x="0" y="4229100"/>
              <a:ext cx="914400" cy="914400"/>
            </a:xfrm>
            <a:prstGeom prst="ellipse">
              <a:avLst/>
            </a:prstGeom>
            <a:solidFill>
              <a:srgbClr val="FFFFFF"/>
            </a:solidFill>
            <a:ln cap="flat" cmpd="sng" w="1905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6"/>
            <p:cNvSpPr/>
            <p:nvPr/>
          </p:nvSpPr>
          <p:spPr>
            <a:xfrm>
              <a:off x="182880" y="4050792"/>
              <a:ext cx="914400" cy="914400"/>
            </a:xfrm>
            <a:prstGeom prst="ellipse">
              <a:avLst/>
            </a:prstGeom>
            <a:solidFill>
              <a:srgbClr val="FFFFFF"/>
            </a:solidFill>
            <a:ln cap="flat" cmpd="sng" w="1905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6"/>
            <p:cNvSpPr/>
            <p:nvPr/>
          </p:nvSpPr>
          <p:spPr>
            <a:xfrm>
              <a:off x="365760" y="3867912"/>
              <a:ext cx="914400" cy="914400"/>
            </a:xfrm>
            <a:prstGeom prst="ellipse">
              <a:avLst/>
            </a:prstGeom>
            <a:solidFill>
              <a:srgbClr val="FFFFFF"/>
            </a:solidFill>
            <a:ln cap="flat" cmpd="sng" w="19050">
              <a:solidFill>
                <a:srgbClr val="FFA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8" name="Google Shape;338;p36"/>
          <p:cNvSpPr/>
          <p:nvPr/>
        </p:nvSpPr>
        <p:spPr>
          <a:xfrm>
            <a:off x="8368075" y="3986225"/>
            <a:ext cx="276900" cy="732000"/>
          </a:xfrm>
          <a:prstGeom prst="upDown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9" name="Google Shape;339;p36"/>
          <p:cNvPicPr preferRelativeResize="0"/>
          <p:nvPr/>
        </p:nvPicPr>
        <p:blipFill>
          <a:blip r:embed="rId6">
            <a:alphaModFix/>
          </a:blip>
          <a:stretch>
            <a:fillRect/>
          </a:stretch>
        </p:blipFill>
        <p:spPr>
          <a:xfrm>
            <a:off x="8644975" y="3986225"/>
            <a:ext cx="467800" cy="467800"/>
          </a:xfrm>
          <a:prstGeom prst="rect">
            <a:avLst/>
          </a:prstGeom>
          <a:noFill/>
          <a:ln>
            <a:noFill/>
          </a:ln>
        </p:spPr>
      </p:pic>
      <p:sp>
        <p:nvSpPr>
          <p:cNvPr id="340" name="Google Shape;340;p36"/>
          <p:cNvSpPr/>
          <p:nvPr/>
        </p:nvSpPr>
        <p:spPr>
          <a:xfrm>
            <a:off x="5306250" y="2957800"/>
            <a:ext cx="1694700" cy="646500"/>
          </a:xfrm>
          <a:prstGeom prst="roundRect">
            <a:avLst>
              <a:gd fmla="val 16667" name="adj"/>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7"/>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a:t>
            </a:r>
            <a:r>
              <a:rPr lang="en">
                <a:solidFill>
                  <a:srgbClr val="FFFFFF"/>
                </a:solidFill>
              </a:rPr>
              <a:t>Lesson 2</a:t>
            </a:r>
            <a:r>
              <a:rPr lang="en">
                <a:solidFill>
                  <a:srgbClr val="FFFFFF"/>
                </a:solidFill>
              </a:rPr>
              <a:t> - </a:t>
            </a:r>
            <a:r>
              <a:rPr lang="en">
                <a:solidFill>
                  <a:srgbClr val="FFFFFF"/>
                </a:solidFill>
              </a:rPr>
              <a:t>Activity</a:t>
            </a:r>
            <a:endParaRPr>
              <a:solidFill>
                <a:srgbClr val="FFFFFF"/>
              </a:solidFill>
            </a:endParaRPr>
          </a:p>
        </p:txBody>
      </p:sp>
      <p:sp>
        <p:nvSpPr>
          <p:cNvPr id="346" name="Google Shape;346;p37"/>
          <p:cNvSpPr txBox="1"/>
          <p:nvPr/>
        </p:nvSpPr>
        <p:spPr>
          <a:xfrm>
            <a:off x="2850350" y="691750"/>
            <a:ext cx="6161700" cy="389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Code Studio</a:t>
            </a:r>
            <a:endParaRPr sz="3600">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rPr lang="en" sz="2400">
                <a:solidFill>
                  <a:srgbClr val="000000"/>
                </a:solidFill>
                <a:latin typeface="Proxima Nova"/>
                <a:ea typeface="Proxima Nova"/>
                <a:cs typeface="Proxima Nova"/>
                <a:sym typeface="Proxima Nova"/>
              </a:rPr>
              <a:t>Log into Code Studio</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t/>
            </a:r>
            <a:endParaRPr sz="2400">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rPr lang="en" sz="2400">
                <a:latin typeface="Proxima Nova"/>
                <a:ea typeface="Proxima Nova"/>
                <a:cs typeface="Proxima Nova"/>
                <a:sym typeface="Proxima Nova"/>
              </a:rPr>
              <a:t>Open Level 1</a:t>
            </a:r>
            <a:br>
              <a:rPr lang="en" sz="2400">
                <a:latin typeface="Proxima Nova"/>
                <a:ea typeface="Proxima Nova"/>
                <a:cs typeface="Proxima Nova"/>
                <a:sym typeface="Proxima Nova"/>
              </a:rPr>
            </a:br>
            <a:r>
              <a:rPr b="1" lang="en" sz="2400">
                <a:latin typeface="Proxima Nova"/>
                <a:ea typeface="Proxima Nova"/>
                <a:cs typeface="Proxima Nova"/>
                <a:sym typeface="Proxima Nova"/>
              </a:rPr>
              <a:t>Widget - Verifying Signatures</a:t>
            </a:r>
            <a:endParaRPr b="1" sz="2400">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t/>
            </a:r>
            <a:endParaRPr sz="2400">
              <a:solidFill>
                <a:srgbClr val="000000"/>
              </a:solidFill>
              <a:latin typeface="Proxima Nova"/>
              <a:ea typeface="Proxima Nova"/>
              <a:cs typeface="Proxima Nova"/>
              <a:sym typeface="Proxima Nova"/>
            </a:endParaRPr>
          </a:p>
        </p:txBody>
      </p:sp>
      <p:sp>
        <p:nvSpPr>
          <p:cNvPr id="347" name="Google Shape;347;p37"/>
          <p:cNvSpPr txBox="1"/>
          <p:nvPr/>
        </p:nvSpPr>
        <p:spPr>
          <a:xfrm>
            <a:off x="161925" y="448850"/>
            <a:ext cx="2636100" cy="25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4800">
                <a:solidFill>
                  <a:srgbClr val="DF000F"/>
                </a:solidFill>
                <a:highlight>
                  <a:srgbClr val="FFFFFF"/>
                </a:highlight>
                <a:latin typeface="Source Sans Pro"/>
                <a:ea typeface="Source Sans Pro"/>
                <a:cs typeface="Source Sans Pro"/>
                <a:sym typeface="Source Sans Pro"/>
              </a:rPr>
              <a:t>💻</a:t>
            </a:r>
            <a:endParaRPr sz="5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8"/>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a:t>
            </a:r>
            <a:r>
              <a:rPr lang="en">
                <a:solidFill>
                  <a:srgbClr val="FFFFFF"/>
                </a:solidFill>
              </a:rPr>
              <a:t>Lesson 2</a:t>
            </a:r>
            <a:r>
              <a:rPr lang="en">
                <a:solidFill>
                  <a:srgbClr val="FFFFFF"/>
                </a:solidFill>
              </a:rPr>
              <a:t> - </a:t>
            </a:r>
            <a:r>
              <a:rPr lang="en">
                <a:solidFill>
                  <a:srgbClr val="FFFFFF"/>
                </a:solidFill>
              </a:rPr>
              <a:t>Activity</a:t>
            </a:r>
            <a:endParaRPr>
              <a:solidFill>
                <a:srgbClr val="FFFFFF"/>
              </a:solidFill>
            </a:endParaRPr>
          </a:p>
        </p:txBody>
      </p:sp>
      <p:sp>
        <p:nvSpPr>
          <p:cNvPr id="353" name="Google Shape;353;p38"/>
          <p:cNvSpPr txBox="1"/>
          <p:nvPr/>
        </p:nvSpPr>
        <p:spPr>
          <a:xfrm>
            <a:off x="2850350" y="691750"/>
            <a:ext cx="6161700" cy="389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Code Studio</a:t>
            </a:r>
            <a:endParaRPr sz="3600">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rPr lang="en" sz="2400">
                <a:latin typeface="Proxima Nova"/>
                <a:ea typeface="Proxima Nova"/>
                <a:cs typeface="Proxima Nova"/>
                <a:sym typeface="Proxima Nova"/>
              </a:rPr>
              <a:t>Use the widget on the left to view the messages. You can use the orange arrows at the top to scroll between messages. There are four messages in total</a:t>
            </a:r>
            <a:endParaRPr b="1" sz="2400">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t/>
            </a:r>
            <a:endParaRPr sz="2400">
              <a:solidFill>
                <a:srgbClr val="000000"/>
              </a:solidFill>
              <a:latin typeface="Proxima Nova"/>
              <a:ea typeface="Proxima Nova"/>
              <a:cs typeface="Proxima Nova"/>
              <a:sym typeface="Proxima Nova"/>
            </a:endParaRPr>
          </a:p>
        </p:txBody>
      </p:sp>
      <p:pic>
        <p:nvPicPr>
          <p:cNvPr id="354" name="Google Shape;354;p38"/>
          <p:cNvPicPr preferRelativeResize="0"/>
          <p:nvPr/>
        </p:nvPicPr>
        <p:blipFill>
          <a:blip r:embed="rId3">
            <a:alphaModFix/>
          </a:blip>
          <a:stretch>
            <a:fillRect/>
          </a:stretch>
        </p:blipFill>
        <p:spPr>
          <a:xfrm>
            <a:off x="152400" y="472500"/>
            <a:ext cx="2431825" cy="4316175"/>
          </a:xfrm>
          <a:prstGeom prst="rect">
            <a:avLst/>
          </a:prstGeom>
          <a:noFill/>
          <a:ln>
            <a:noFill/>
          </a:ln>
        </p:spPr>
      </p:pic>
      <p:pic>
        <p:nvPicPr>
          <p:cNvPr id="355" name="Google Shape;355;p38"/>
          <p:cNvPicPr preferRelativeResize="0"/>
          <p:nvPr/>
        </p:nvPicPr>
        <p:blipFill>
          <a:blip r:embed="rId4">
            <a:alphaModFix/>
          </a:blip>
          <a:stretch>
            <a:fillRect/>
          </a:stretch>
        </p:blipFill>
        <p:spPr>
          <a:xfrm>
            <a:off x="4065600" y="3412725"/>
            <a:ext cx="3731200" cy="447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9"/>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a:t>
            </a:r>
            <a:r>
              <a:rPr lang="en">
                <a:solidFill>
                  <a:srgbClr val="FFFFFF"/>
                </a:solidFill>
              </a:rPr>
              <a:t>Lesson 2</a:t>
            </a:r>
            <a:r>
              <a:rPr lang="en">
                <a:solidFill>
                  <a:srgbClr val="FFFFFF"/>
                </a:solidFill>
              </a:rPr>
              <a:t> - </a:t>
            </a:r>
            <a:r>
              <a:rPr lang="en">
                <a:solidFill>
                  <a:srgbClr val="FFFFFF"/>
                </a:solidFill>
              </a:rPr>
              <a:t>Activity</a:t>
            </a:r>
            <a:endParaRPr>
              <a:solidFill>
                <a:srgbClr val="FFFFFF"/>
              </a:solidFill>
            </a:endParaRPr>
          </a:p>
        </p:txBody>
      </p:sp>
      <p:sp>
        <p:nvSpPr>
          <p:cNvPr id="361" name="Google Shape;361;p39"/>
          <p:cNvSpPr txBox="1"/>
          <p:nvPr/>
        </p:nvSpPr>
        <p:spPr>
          <a:xfrm>
            <a:off x="-100" y="306100"/>
            <a:ext cx="9144000" cy="7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Distribute</a:t>
            </a:r>
            <a:endParaRPr b="1" sz="3600">
              <a:latin typeface="Proxima Nova"/>
              <a:ea typeface="Proxima Nova"/>
              <a:cs typeface="Proxima Nova"/>
              <a:sym typeface="Proxima Nova"/>
            </a:endParaRPr>
          </a:p>
        </p:txBody>
      </p:sp>
      <p:sp>
        <p:nvSpPr>
          <p:cNvPr id="362" name="Google Shape;362;p39"/>
          <p:cNvSpPr txBox="1"/>
          <p:nvPr/>
        </p:nvSpPr>
        <p:spPr>
          <a:xfrm>
            <a:off x="504650" y="1142325"/>
            <a:ext cx="8256300" cy="132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You should have: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Blockchain Scenarios</a:t>
            </a:r>
            <a:r>
              <a:rPr lang="en">
                <a:latin typeface="Proxima Nova"/>
                <a:ea typeface="Proxima Nova"/>
                <a:cs typeface="Proxima Nova"/>
                <a:sym typeface="Proxima Nova"/>
              </a:rPr>
              <a:t> - Activity Guide</a:t>
            </a:r>
            <a:endParaRPr>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Pen/Pencil</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363" name="Google Shape;363;p39"/>
          <p:cNvPicPr preferRelativeResize="0"/>
          <p:nvPr/>
        </p:nvPicPr>
        <p:blipFill>
          <a:blip r:embed="rId3">
            <a:alphaModFix/>
          </a:blip>
          <a:stretch>
            <a:fillRect/>
          </a:stretch>
        </p:blipFill>
        <p:spPr>
          <a:xfrm>
            <a:off x="6119100" y="1698400"/>
            <a:ext cx="2146349" cy="2786349"/>
          </a:xfrm>
          <a:prstGeom prst="rect">
            <a:avLst/>
          </a:prstGeom>
          <a:noFill/>
          <a:ln>
            <a:noFill/>
          </a:ln>
        </p:spPr>
      </p:pic>
      <p:pic>
        <p:nvPicPr>
          <p:cNvPr id="364" name="Google Shape;364;p39"/>
          <p:cNvPicPr preferRelativeResize="0"/>
          <p:nvPr/>
        </p:nvPicPr>
        <p:blipFill>
          <a:blip r:embed="rId4">
            <a:alphaModFix/>
          </a:blip>
          <a:stretch>
            <a:fillRect/>
          </a:stretch>
        </p:blipFill>
        <p:spPr>
          <a:xfrm rot="-485508">
            <a:off x="416675" y="1599175"/>
            <a:ext cx="2335551" cy="298480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0"/>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a:t>
            </a:r>
            <a:r>
              <a:rPr lang="en">
                <a:solidFill>
                  <a:srgbClr val="FFFFFF"/>
                </a:solidFill>
              </a:rPr>
              <a:t>Lesson 2</a:t>
            </a:r>
            <a:r>
              <a:rPr lang="en">
                <a:solidFill>
                  <a:srgbClr val="FFFFFF"/>
                </a:solidFill>
              </a:rPr>
              <a:t> - </a:t>
            </a:r>
            <a:r>
              <a:rPr lang="en">
                <a:solidFill>
                  <a:srgbClr val="FFFFFF"/>
                </a:solidFill>
              </a:rPr>
              <a:t>Activity</a:t>
            </a:r>
            <a:endParaRPr>
              <a:solidFill>
                <a:srgbClr val="FFFFFF"/>
              </a:solidFill>
            </a:endParaRPr>
          </a:p>
        </p:txBody>
      </p:sp>
      <p:sp>
        <p:nvSpPr>
          <p:cNvPr id="370" name="Google Shape;370;p40"/>
          <p:cNvSpPr txBox="1"/>
          <p:nvPr/>
        </p:nvSpPr>
        <p:spPr>
          <a:xfrm>
            <a:off x="2850350" y="691750"/>
            <a:ext cx="6161700" cy="389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Do This</a:t>
            </a:r>
            <a:endParaRPr sz="3600">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rPr lang="en" sz="2400">
                <a:latin typeface="Proxima Nova"/>
                <a:ea typeface="Proxima Nova"/>
                <a:cs typeface="Proxima Nova"/>
                <a:sym typeface="Proxima Nova"/>
              </a:rPr>
              <a:t>Follow the directions on the widget to verify the signatures of each message</a:t>
            </a:r>
            <a:endParaRPr sz="2400">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t/>
            </a:r>
            <a:endParaRPr sz="2400">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rPr lang="en" sz="2400">
                <a:latin typeface="Proxima Nova"/>
                <a:ea typeface="Proxima Nova"/>
                <a:cs typeface="Proxima Nova"/>
                <a:sym typeface="Proxima Nova"/>
              </a:rPr>
              <a:t>Record your answers on the activity guide</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t/>
            </a:r>
            <a:endParaRPr sz="2400">
              <a:solidFill>
                <a:srgbClr val="000000"/>
              </a:solidFill>
              <a:latin typeface="Proxima Nova"/>
              <a:ea typeface="Proxima Nova"/>
              <a:cs typeface="Proxima Nova"/>
              <a:sym typeface="Proxima Nova"/>
            </a:endParaRPr>
          </a:p>
        </p:txBody>
      </p:sp>
      <p:pic>
        <p:nvPicPr>
          <p:cNvPr id="371" name="Google Shape;371;p40"/>
          <p:cNvPicPr preferRelativeResize="0"/>
          <p:nvPr/>
        </p:nvPicPr>
        <p:blipFill>
          <a:blip r:embed="rId3">
            <a:alphaModFix/>
          </a:blip>
          <a:stretch>
            <a:fillRect/>
          </a:stretch>
        </p:blipFill>
        <p:spPr>
          <a:xfrm rot="-485508">
            <a:off x="416675" y="1599175"/>
            <a:ext cx="2335551" cy="298480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1"/>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a:t>
            </a:r>
            <a:r>
              <a:rPr lang="en">
                <a:solidFill>
                  <a:srgbClr val="FFFFFF"/>
                </a:solidFill>
              </a:rPr>
              <a:t>Lesson 2</a:t>
            </a:r>
            <a:r>
              <a:rPr lang="en">
                <a:solidFill>
                  <a:srgbClr val="FFFFFF"/>
                </a:solidFill>
              </a:rPr>
              <a:t> - </a:t>
            </a:r>
            <a:r>
              <a:rPr lang="en">
                <a:solidFill>
                  <a:srgbClr val="FFFFFF"/>
                </a:solidFill>
              </a:rPr>
              <a:t>Activity</a:t>
            </a:r>
            <a:endParaRPr>
              <a:solidFill>
                <a:srgbClr val="FFFFFF"/>
              </a:solidFill>
            </a:endParaRPr>
          </a:p>
        </p:txBody>
      </p:sp>
      <p:sp>
        <p:nvSpPr>
          <p:cNvPr id="377" name="Google Shape;377;p41"/>
          <p:cNvSpPr txBox="1"/>
          <p:nvPr>
            <p:ph idx="1" type="subTitle"/>
          </p:nvPr>
        </p:nvSpPr>
        <p:spPr>
          <a:xfrm>
            <a:off x="2743200" y="432788"/>
            <a:ext cx="3657600" cy="91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Video</a:t>
            </a:r>
            <a:endParaRPr/>
          </a:p>
        </p:txBody>
      </p:sp>
      <p:pic>
        <p:nvPicPr>
          <p:cNvPr descr="Learn the technology behind blockchain. We dive into the inner workings of blockchain and explain the concepts that make this technology possible. From distributed ledgers to proof of work, get a clear understanding of how blockchain technology operates. &#10;&#10;Featuring:&#10;Juan Benet founder and CEO of Protocol Labs&#10;David Schwartz CTO at Ripple&#10;&#10;*The information in this video is not financial advice&#10;&#10;Start learning at code.org today!&#10;&#10;Stay in touch with us on social media:&#10;• Twitter: https://twitter.com/codeorg&#10;• Facebook: https://www.facebook.com/Code.org&#10;• Instagram: https://instagram.com/codeorg&#10;• TikTok: https://tiktok.com/@code.org&#10;• LinkedIn: https://www.linkedin.com/company/code-org&#10;• Medium: https://medium.com/@codeorg&#10;&#10;Help make our work possible with a donation at http://code.org/donate!" id="378" name="Google Shape;378;p41" title="How Blockchain Works: Under the Hood">
            <a:hlinkClick r:id="rId3"/>
          </p:cNvPr>
          <p:cNvPicPr preferRelativeResize="0"/>
          <p:nvPr/>
        </p:nvPicPr>
        <p:blipFill>
          <a:blip r:embed="rId4">
            <a:alphaModFix/>
          </a:blip>
          <a:stretch>
            <a:fillRect/>
          </a:stretch>
        </p:blipFill>
        <p:spPr>
          <a:xfrm>
            <a:off x="1532088" y="1347212"/>
            <a:ext cx="6079825" cy="3419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2"/>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a:t>
            </a:r>
            <a:r>
              <a:rPr lang="en">
                <a:solidFill>
                  <a:srgbClr val="FFFFFF"/>
                </a:solidFill>
              </a:rPr>
              <a:t>Lesson 2</a:t>
            </a:r>
            <a:r>
              <a:rPr lang="en">
                <a:solidFill>
                  <a:srgbClr val="FFFFFF"/>
                </a:solidFill>
              </a:rPr>
              <a:t> - </a:t>
            </a:r>
            <a:r>
              <a:rPr lang="en">
                <a:solidFill>
                  <a:srgbClr val="FFFFFF"/>
                </a:solidFill>
              </a:rPr>
              <a:t>Activity</a:t>
            </a:r>
            <a:endParaRPr>
              <a:solidFill>
                <a:srgbClr val="FFFFFF"/>
              </a:solidFill>
            </a:endParaRPr>
          </a:p>
        </p:txBody>
      </p:sp>
      <p:sp>
        <p:nvSpPr>
          <p:cNvPr id="384" name="Google Shape;384;p42"/>
          <p:cNvSpPr txBox="1"/>
          <p:nvPr>
            <p:ph idx="4294967295" type="body"/>
          </p:nvPr>
        </p:nvSpPr>
        <p:spPr>
          <a:xfrm>
            <a:off x="457200" y="1463040"/>
            <a:ext cx="8229600" cy="3200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b="1" lang="en" sz="2000"/>
              <a:t>Ledger</a:t>
            </a:r>
            <a:r>
              <a:rPr lang="en" sz="2000"/>
              <a:t> - A record of all transactions in a group</a:t>
            </a:r>
            <a:endParaRPr sz="2000"/>
          </a:p>
          <a:p>
            <a:pPr indent="-355600" lvl="0" marL="457200" rtl="0" algn="l">
              <a:spcBef>
                <a:spcPts val="1000"/>
              </a:spcBef>
              <a:spcAft>
                <a:spcPts val="0"/>
              </a:spcAft>
              <a:buSzPts val="2000"/>
              <a:buChar char="●"/>
            </a:pPr>
            <a:r>
              <a:rPr b="1" lang="en" sz="2000"/>
              <a:t>Consensus</a:t>
            </a:r>
            <a:r>
              <a:rPr lang="en" sz="2000"/>
              <a:t> - A mechanism requiring enough people to agree which transactions are valid</a:t>
            </a:r>
            <a:endParaRPr sz="2000"/>
          </a:p>
          <a:p>
            <a:pPr indent="-355600" lvl="0" marL="457200" rtl="0" algn="l">
              <a:spcBef>
                <a:spcPts val="1000"/>
              </a:spcBef>
              <a:spcAft>
                <a:spcPts val="1000"/>
              </a:spcAft>
              <a:buSzPts val="2000"/>
              <a:buChar char="●"/>
            </a:pPr>
            <a:r>
              <a:rPr b="1" lang="en" sz="2000"/>
              <a:t>Proof of Work</a:t>
            </a:r>
            <a:r>
              <a:rPr lang="en" sz="2000"/>
              <a:t> - Verifying information with a lot of computing effort</a:t>
            </a:r>
            <a:endParaRPr sz="2000"/>
          </a:p>
        </p:txBody>
      </p:sp>
      <p:sp>
        <p:nvSpPr>
          <p:cNvPr id="385" name="Google Shape;385;p42"/>
          <p:cNvSpPr txBox="1"/>
          <p:nvPr>
            <p:ph idx="4294967295" type="title"/>
          </p:nvPr>
        </p:nvSpPr>
        <p:spPr>
          <a:xfrm>
            <a:off x="668100" y="685800"/>
            <a:ext cx="7807800" cy="68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Vocabulary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3"/>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a:t>
            </a:r>
            <a:r>
              <a:rPr lang="en">
                <a:solidFill>
                  <a:srgbClr val="FFFFFF"/>
                </a:solidFill>
              </a:rPr>
              <a:t>Lesson 2</a:t>
            </a:r>
            <a:r>
              <a:rPr lang="en">
                <a:solidFill>
                  <a:srgbClr val="FFFFFF"/>
                </a:solidFill>
              </a:rPr>
              <a:t> - </a:t>
            </a:r>
            <a:r>
              <a:rPr lang="en">
                <a:solidFill>
                  <a:srgbClr val="FFFFFF"/>
                </a:solidFill>
              </a:rPr>
              <a:t>Activity</a:t>
            </a:r>
            <a:endParaRPr>
              <a:solidFill>
                <a:srgbClr val="FFFFFF"/>
              </a:solidFill>
            </a:endParaRPr>
          </a:p>
        </p:txBody>
      </p:sp>
      <p:sp>
        <p:nvSpPr>
          <p:cNvPr id="391" name="Google Shape;391;p43"/>
          <p:cNvSpPr txBox="1"/>
          <p:nvPr/>
        </p:nvSpPr>
        <p:spPr>
          <a:xfrm>
            <a:off x="2850350" y="691750"/>
            <a:ext cx="6161700" cy="389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Code Studio</a:t>
            </a:r>
            <a:endParaRPr sz="3600">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rPr lang="en" sz="2400">
                <a:solidFill>
                  <a:srgbClr val="000000"/>
                </a:solidFill>
                <a:latin typeface="Proxima Nova"/>
                <a:ea typeface="Proxima Nova"/>
                <a:cs typeface="Proxima Nova"/>
                <a:sym typeface="Proxima Nova"/>
              </a:rPr>
              <a:t>Log into Code Studio</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t/>
            </a:r>
            <a:endParaRPr sz="2400">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rPr lang="en" sz="2400">
                <a:latin typeface="Proxima Nova"/>
                <a:ea typeface="Proxima Nova"/>
                <a:cs typeface="Proxima Nova"/>
                <a:sym typeface="Proxima Nova"/>
              </a:rPr>
              <a:t>Open Level 2</a:t>
            </a:r>
            <a:br>
              <a:rPr lang="en" sz="2400">
                <a:latin typeface="Proxima Nova"/>
                <a:ea typeface="Proxima Nova"/>
                <a:cs typeface="Proxima Nova"/>
                <a:sym typeface="Proxima Nova"/>
              </a:rPr>
            </a:br>
            <a:r>
              <a:rPr b="1" lang="en" sz="2400">
                <a:latin typeface="Proxima Nova"/>
                <a:ea typeface="Proxima Nova"/>
                <a:cs typeface="Proxima Nova"/>
                <a:sym typeface="Proxima Nova"/>
              </a:rPr>
              <a:t>Widget - Blockchain Scenario 1</a:t>
            </a:r>
            <a:endParaRPr b="1" sz="2400">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t/>
            </a:r>
            <a:endParaRPr sz="2400">
              <a:solidFill>
                <a:srgbClr val="000000"/>
              </a:solidFill>
              <a:latin typeface="Proxima Nova"/>
              <a:ea typeface="Proxima Nova"/>
              <a:cs typeface="Proxima Nova"/>
              <a:sym typeface="Proxima Nova"/>
            </a:endParaRPr>
          </a:p>
        </p:txBody>
      </p:sp>
      <p:sp>
        <p:nvSpPr>
          <p:cNvPr id="392" name="Google Shape;392;p43"/>
          <p:cNvSpPr txBox="1"/>
          <p:nvPr/>
        </p:nvSpPr>
        <p:spPr>
          <a:xfrm>
            <a:off x="161925" y="448850"/>
            <a:ext cx="2636100" cy="25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4800">
                <a:solidFill>
                  <a:srgbClr val="DF000F"/>
                </a:solidFill>
                <a:highlight>
                  <a:srgbClr val="FFFFFF"/>
                </a:highlight>
                <a:latin typeface="Source Sans Pro"/>
                <a:ea typeface="Source Sans Pro"/>
                <a:cs typeface="Source Sans Pro"/>
                <a:sym typeface="Source Sans Pro"/>
              </a:rPr>
              <a:t>💻</a:t>
            </a:r>
            <a:endParaRPr sz="5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4"/>
          <p:cNvSpPr/>
          <p:nvPr/>
        </p:nvSpPr>
        <p:spPr>
          <a:xfrm flipH="1" rot="10800000">
            <a:off x="3607100" y="909525"/>
            <a:ext cx="3921900" cy="2610300"/>
          </a:xfrm>
          <a:prstGeom prst="bentUpArrow">
            <a:avLst>
              <a:gd fmla="val 12564" name="adj1"/>
              <a:gd fmla="val 12606" name="adj2"/>
              <a:gd fmla="val 25000" name="adj3"/>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4"/>
          <p:cNvSpPr/>
          <p:nvPr/>
        </p:nvSpPr>
        <p:spPr>
          <a:xfrm flipH="1" rot="10800000">
            <a:off x="2146925" y="909550"/>
            <a:ext cx="5390400" cy="2721000"/>
          </a:xfrm>
          <a:prstGeom prst="bentUpArrow">
            <a:avLst>
              <a:gd fmla="val 12564" name="adj1"/>
              <a:gd fmla="val 12606" name="adj2"/>
              <a:gd fmla="val 25000" name="adj3"/>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4"/>
          <p:cNvSpPr/>
          <p:nvPr/>
        </p:nvSpPr>
        <p:spPr>
          <a:xfrm flipH="1" rot="10800000">
            <a:off x="5260075" y="948175"/>
            <a:ext cx="2243100" cy="2546100"/>
          </a:xfrm>
          <a:prstGeom prst="bentUpArrow">
            <a:avLst>
              <a:gd fmla="val 12564" name="adj1"/>
              <a:gd fmla="val 12606" name="adj2"/>
              <a:gd fmla="val 25000" name="adj3"/>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4"/>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Lesson 2 - </a:t>
            </a:r>
            <a:r>
              <a:rPr lang="en">
                <a:solidFill>
                  <a:srgbClr val="FFFFFF"/>
                </a:solidFill>
              </a:rPr>
              <a:t>Activity</a:t>
            </a:r>
            <a:endParaRPr>
              <a:solidFill>
                <a:srgbClr val="FFFFFF"/>
              </a:solidFill>
            </a:endParaRPr>
          </a:p>
        </p:txBody>
      </p:sp>
      <p:sp>
        <p:nvSpPr>
          <p:cNvPr id="401" name="Google Shape;401;p44"/>
          <p:cNvSpPr/>
          <p:nvPr/>
        </p:nvSpPr>
        <p:spPr>
          <a:xfrm>
            <a:off x="5072625" y="3687075"/>
            <a:ext cx="38271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Hash</a:t>
            </a:r>
            <a:endParaRPr>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8ac819deffa821dad822a01b728f6131</a:t>
            </a:r>
            <a:endParaRPr>
              <a:latin typeface="Courier New"/>
              <a:ea typeface="Courier New"/>
              <a:cs typeface="Courier New"/>
              <a:sym typeface="Courier New"/>
            </a:endParaRPr>
          </a:p>
        </p:txBody>
      </p:sp>
      <p:sp>
        <p:nvSpPr>
          <p:cNvPr id="402" name="Google Shape;402;p44"/>
          <p:cNvSpPr/>
          <p:nvPr/>
        </p:nvSpPr>
        <p:spPr>
          <a:xfrm>
            <a:off x="5072625" y="3687075"/>
            <a:ext cx="38271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Hash</a:t>
            </a:r>
            <a:endParaRPr>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6c23dbf386a9cc809d2bdbe5d8768705</a:t>
            </a:r>
            <a:endParaRPr>
              <a:latin typeface="Courier New"/>
              <a:ea typeface="Courier New"/>
              <a:cs typeface="Courier New"/>
              <a:sym typeface="Courier New"/>
            </a:endParaRPr>
          </a:p>
        </p:txBody>
      </p:sp>
      <p:sp>
        <p:nvSpPr>
          <p:cNvPr id="403" name="Google Shape;403;p44"/>
          <p:cNvSpPr/>
          <p:nvPr/>
        </p:nvSpPr>
        <p:spPr>
          <a:xfrm>
            <a:off x="5072625" y="3687075"/>
            <a:ext cx="38271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Hash</a:t>
            </a:r>
            <a:endParaRPr>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fcb79e8babddbd27b6ee4c9d47f80325</a:t>
            </a:r>
            <a:endParaRPr>
              <a:latin typeface="Courier New"/>
              <a:ea typeface="Courier New"/>
              <a:cs typeface="Courier New"/>
              <a:sym typeface="Courier New"/>
            </a:endParaRPr>
          </a:p>
        </p:txBody>
      </p:sp>
      <p:pic>
        <p:nvPicPr>
          <p:cNvPr id="404" name="Google Shape;404;p44"/>
          <p:cNvPicPr preferRelativeResize="0"/>
          <p:nvPr/>
        </p:nvPicPr>
        <p:blipFill>
          <a:blip r:embed="rId3">
            <a:alphaModFix/>
          </a:blip>
          <a:stretch>
            <a:fillRect/>
          </a:stretch>
        </p:blipFill>
        <p:spPr>
          <a:xfrm>
            <a:off x="177950" y="506575"/>
            <a:ext cx="1696450" cy="1344650"/>
          </a:xfrm>
          <a:prstGeom prst="rect">
            <a:avLst/>
          </a:prstGeom>
          <a:noFill/>
          <a:ln cap="flat" cmpd="sng" w="38100">
            <a:solidFill>
              <a:schemeClr val="dk2"/>
            </a:solidFill>
            <a:prstDash val="solid"/>
            <a:round/>
            <a:headEnd len="sm" w="sm" type="none"/>
            <a:tailEnd len="sm" w="sm" type="none"/>
          </a:ln>
        </p:spPr>
      </p:pic>
      <p:pic>
        <p:nvPicPr>
          <p:cNvPr id="405" name="Google Shape;405;p44"/>
          <p:cNvPicPr preferRelativeResize="0"/>
          <p:nvPr/>
        </p:nvPicPr>
        <p:blipFill>
          <a:blip r:embed="rId4">
            <a:alphaModFix/>
          </a:blip>
          <a:stretch>
            <a:fillRect/>
          </a:stretch>
        </p:blipFill>
        <p:spPr>
          <a:xfrm>
            <a:off x="1892525" y="506575"/>
            <a:ext cx="1696450" cy="1344659"/>
          </a:xfrm>
          <a:prstGeom prst="rect">
            <a:avLst/>
          </a:prstGeom>
          <a:noFill/>
          <a:ln cap="flat" cmpd="sng" w="38100">
            <a:solidFill>
              <a:schemeClr val="dk2"/>
            </a:solidFill>
            <a:prstDash val="solid"/>
            <a:round/>
            <a:headEnd len="sm" w="sm" type="none"/>
            <a:tailEnd len="sm" w="sm" type="none"/>
          </a:ln>
        </p:spPr>
      </p:pic>
      <p:pic>
        <p:nvPicPr>
          <p:cNvPr id="406" name="Google Shape;406;p44"/>
          <p:cNvPicPr preferRelativeResize="0"/>
          <p:nvPr/>
        </p:nvPicPr>
        <p:blipFill>
          <a:blip r:embed="rId5">
            <a:alphaModFix/>
          </a:blip>
          <a:stretch>
            <a:fillRect/>
          </a:stretch>
        </p:blipFill>
        <p:spPr>
          <a:xfrm>
            <a:off x="3588975" y="506575"/>
            <a:ext cx="1671097" cy="1344650"/>
          </a:xfrm>
          <a:prstGeom prst="rect">
            <a:avLst/>
          </a:prstGeom>
          <a:noFill/>
          <a:ln cap="flat" cmpd="sng" w="38100">
            <a:solidFill>
              <a:schemeClr val="dk2"/>
            </a:solidFill>
            <a:prstDash val="solid"/>
            <a:round/>
            <a:headEnd len="sm" w="sm" type="none"/>
            <a:tailEnd len="sm" w="sm" type="none"/>
          </a:ln>
        </p:spPr>
      </p:pic>
      <p:sp>
        <p:nvSpPr>
          <p:cNvPr id="407" name="Google Shape;407;p44"/>
          <p:cNvSpPr/>
          <p:nvPr/>
        </p:nvSpPr>
        <p:spPr>
          <a:xfrm>
            <a:off x="5260075" y="490050"/>
            <a:ext cx="749400" cy="1380600"/>
          </a:xfrm>
          <a:prstGeom prst="rect">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latin typeface="Consolas"/>
                <a:ea typeface="Consolas"/>
                <a:cs typeface="Consolas"/>
                <a:sym typeface="Consolas"/>
              </a:rPr>
              <a:t>0</a:t>
            </a:r>
            <a:endParaRPr b="1" sz="3300">
              <a:latin typeface="Consolas"/>
              <a:ea typeface="Consolas"/>
              <a:cs typeface="Consolas"/>
              <a:sym typeface="Consolas"/>
            </a:endParaRPr>
          </a:p>
        </p:txBody>
      </p:sp>
      <p:sp>
        <p:nvSpPr>
          <p:cNvPr id="408" name="Google Shape;408;p44"/>
          <p:cNvSpPr/>
          <p:nvPr/>
        </p:nvSpPr>
        <p:spPr>
          <a:xfrm flipH="1" rot="10800000">
            <a:off x="6064150" y="1061850"/>
            <a:ext cx="1337100" cy="2517600"/>
          </a:xfrm>
          <a:prstGeom prst="bentUpArrow">
            <a:avLst>
              <a:gd fmla="val 12564" name="adj1"/>
              <a:gd fmla="val 12606" name="adj2"/>
              <a:gd fmla="val 25000" name="adj3"/>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4"/>
          <p:cNvSpPr/>
          <p:nvPr/>
        </p:nvSpPr>
        <p:spPr>
          <a:xfrm>
            <a:off x="5072625" y="3687075"/>
            <a:ext cx="38271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Hash</a:t>
            </a:r>
            <a:endParaRPr>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bc1612200246dfda7b5c765967ec5dad</a:t>
            </a:r>
            <a:endParaRPr>
              <a:latin typeface="Courier New"/>
              <a:ea typeface="Courier New"/>
              <a:cs typeface="Courier New"/>
              <a:sym typeface="Courier New"/>
            </a:endParaRPr>
          </a:p>
        </p:txBody>
      </p:sp>
      <p:sp>
        <p:nvSpPr>
          <p:cNvPr id="410" name="Google Shape;410;p44"/>
          <p:cNvSpPr/>
          <p:nvPr/>
        </p:nvSpPr>
        <p:spPr>
          <a:xfrm>
            <a:off x="5072625" y="4321700"/>
            <a:ext cx="3827100" cy="578100"/>
          </a:xfrm>
          <a:prstGeom prst="roundRect">
            <a:avLst>
              <a:gd fmla="val 16667" name="adj"/>
            </a:avLst>
          </a:prstGeom>
          <a:solidFill>
            <a:srgbClr val="FFF2CC"/>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Try to find:</a:t>
            </a:r>
            <a:endParaRPr>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00...</a:t>
            </a:r>
            <a:endParaRPr>
              <a:latin typeface="Courier New"/>
              <a:ea typeface="Courier New"/>
              <a:cs typeface="Courier New"/>
              <a:sym typeface="Courier New"/>
            </a:endParaRPr>
          </a:p>
        </p:txBody>
      </p:sp>
      <p:sp>
        <p:nvSpPr>
          <p:cNvPr id="411" name="Google Shape;411;p44"/>
          <p:cNvSpPr/>
          <p:nvPr/>
        </p:nvSpPr>
        <p:spPr>
          <a:xfrm>
            <a:off x="5260075" y="470625"/>
            <a:ext cx="749400" cy="1380600"/>
          </a:xfrm>
          <a:prstGeom prst="rect">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latin typeface="Consolas"/>
                <a:ea typeface="Consolas"/>
                <a:cs typeface="Consolas"/>
                <a:sym typeface="Consolas"/>
              </a:rPr>
              <a:t>1</a:t>
            </a:r>
            <a:endParaRPr b="1" sz="3300">
              <a:latin typeface="Consolas"/>
              <a:ea typeface="Consolas"/>
              <a:cs typeface="Consolas"/>
              <a:sym typeface="Consolas"/>
            </a:endParaRPr>
          </a:p>
        </p:txBody>
      </p:sp>
      <p:sp>
        <p:nvSpPr>
          <p:cNvPr id="412" name="Google Shape;412;p44"/>
          <p:cNvSpPr/>
          <p:nvPr/>
        </p:nvSpPr>
        <p:spPr>
          <a:xfrm>
            <a:off x="5072625" y="3687075"/>
            <a:ext cx="38271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Hash</a:t>
            </a:r>
            <a:endParaRPr>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5293c9a819a03628d978c0e6aae71c82</a:t>
            </a:r>
            <a:endParaRPr>
              <a:latin typeface="Courier New"/>
              <a:ea typeface="Courier New"/>
              <a:cs typeface="Courier New"/>
              <a:sym typeface="Courier New"/>
            </a:endParaRPr>
          </a:p>
        </p:txBody>
      </p:sp>
      <p:sp>
        <p:nvSpPr>
          <p:cNvPr id="413" name="Google Shape;413;p44"/>
          <p:cNvSpPr/>
          <p:nvPr/>
        </p:nvSpPr>
        <p:spPr>
          <a:xfrm>
            <a:off x="5287413" y="488600"/>
            <a:ext cx="749400" cy="1380600"/>
          </a:xfrm>
          <a:prstGeom prst="rect">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latin typeface="Consolas"/>
                <a:ea typeface="Consolas"/>
                <a:cs typeface="Consolas"/>
                <a:sym typeface="Consolas"/>
              </a:rPr>
              <a:t>2</a:t>
            </a:r>
            <a:endParaRPr b="1" sz="3300">
              <a:latin typeface="Consolas"/>
              <a:ea typeface="Consolas"/>
              <a:cs typeface="Consolas"/>
              <a:sym typeface="Consolas"/>
            </a:endParaRPr>
          </a:p>
        </p:txBody>
      </p:sp>
      <p:sp>
        <p:nvSpPr>
          <p:cNvPr id="414" name="Google Shape;414;p44"/>
          <p:cNvSpPr/>
          <p:nvPr/>
        </p:nvSpPr>
        <p:spPr>
          <a:xfrm>
            <a:off x="5072625" y="3687075"/>
            <a:ext cx="38271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Hash</a:t>
            </a:r>
            <a:endParaRPr>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b6f93bd6276ab77430833c18fc4cf9ab</a:t>
            </a:r>
            <a:endParaRPr>
              <a:latin typeface="Courier New"/>
              <a:ea typeface="Courier New"/>
              <a:cs typeface="Courier New"/>
              <a:sym typeface="Courier New"/>
            </a:endParaRPr>
          </a:p>
        </p:txBody>
      </p:sp>
      <p:sp>
        <p:nvSpPr>
          <p:cNvPr id="415" name="Google Shape;415;p44"/>
          <p:cNvSpPr/>
          <p:nvPr/>
        </p:nvSpPr>
        <p:spPr>
          <a:xfrm>
            <a:off x="5287400" y="488600"/>
            <a:ext cx="749400" cy="1380600"/>
          </a:xfrm>
          <a:prstGeom prst="rect">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latin typeface="Consolas"/>
                <a:ea typeface="Consolas"/>
                <a:cs typeface="Consolas"/>
                <a:sym typeface="Consolas"/>
              </a:rPr>
              <a:t>3</a:t>
            </a:r>
            <a:endParaRPr b="1" sz="3300">
              <a:latin typeface="Consolas"/>
              <a:ea typeface="Consolas"/>
              <a:cs typeface="Consolas"/>
              <a:sym typeface="Consolas"/>
            </a:endParaRPr>
          </a:p>
        </p:txBody>
      </p:sp>
      <p:sp>
        <p:nvSpPr>
          <p:cNvPr id="416" name="Google Shape;416;p44"/>
          <p:cNvSpPr/>
          <p:nvPr/>
        </p:nvSpPr>
        <p:spPr>
          <a:xfrm>
            <a:off x="5072625" y="3687075"/>
            <a:ext cx="38271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Hash</a:t>
            </a:r>
            <a:endParaRPr>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825293c9a819a03628d978c0e6aae71c</a:t>
            </a:r>
            <a:endParaRPr>
              <a:latin typeface="Courier New"/>
              <a:ea typeface="Courier New"/>
              <a:cs typeface="Courier New"/>
              <a:sym typeface="Courier New"/>
            </a:endParaRPr>
          </a:p>
        </p:txBody>
      </p:sp>
      <p:pic>
        <p:nvPicPr>
          <p:cNvPr id="417" name="Google Shape;417;p44"/>
          <p:cNvPicPr preferRelativeResize="0"/>
          <p:nvPr/>
        </p:nvPicPr>
        <p:blipFill rotWithShape="1">
          <a:blip r:embed="rId6">
            <a:alphaModFix/>
          </a:blip>
          <a:srcRect b="5642" l="5048" r="5442" t="5223"/>
          <a:stretch/>
        </p:blipFill>
        <p:spPr>
          <a:xfrm>
            <a:off x="5463025" y="1432500"/>
            <a:ext cx="2528325" cy="2517601"/>
          </a:xfrm>
          <a:prstGeom prst="rect">
            <a:avLst/>
          </a:prstGeom>
          <a:noFill/>
          <a:ln>
            <a:noFill/>
          </a:ln>
        </p:spPr>
      </p:pic>
      <p:sp>
        <p:nvSpPr>
          <p:cNvPr id="418" name="Google Shape;418;p44"/>
          <p:cNvSpPr/>
          <p:nvPr/>
        </p:nvSpPr>
        <p:spPr>
          <a:xfrm>
            <a:off x="5287413" y="490050"/>
            <a:ext cx="749400" cy="1380600"/>
          </a:xfrm>
          <a:prstGeom prst="rect">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latin typeface="Consolas"/>
                <a:ea typeface="Consolas"/>
                <a:cs typeface="Consolas"/>
                <a:sym typeface="Consolas"/>
              </a:rPr>
              <a:t>74</a:t>
            </a:r>
            <a:endParaRPr b="1" sz="3300">
              <a:latin typeface="Consolas"/>
              <a:ea typeface="Consolas"/>
              <a:cs typeface="Consolas"/>
              <a:sym typeface="Consolas"/>
            </a:endParaRPr>
          </a:p>
        </p:txBody>
      </p:sp>
      <p:sp>
        <p:nvSpPr>
          <p:cNvPr id="419" name="Google Shape;419;p44"/>
          <p:cNvSpPr/>
          <p:nvPr/>
        </p:nvSpPr>
        <p:spPr>
          <a:xfrm>
            <a:off x="5072625" y="3687075"/>
            <a:ext cx="3827100" cy="5781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Hash</a:t>
            </a:r>
            <a:endParaRPr>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00</a:t>
            </a:r>
            <a:r>
              <a:rPr lang="en">
                <a:solidFill>
                  <a:schemeClr val="dk1"/>
                </a:solidFill>
                <a:latin typeface="Courier New"/>
                <a:ea typeface="Courier New"/>
                <a:cs typeface="Courier New"/>
                <a:sym typeface="Courier New"/>
              </a:rPr>
              <a:t>978c0e6aae71c</a:t>
            </a:r>
            <a:r>
              <a:rPr lang="en">
                <a:solidFill>
                  <a:schemeClr val="dk1"/>
                </a:solidFill>
                <a:latin typeface="Courier New"/>
                <a:ea typeface="Courier New"/>
                <a:cs typeface="Courier New"/>
                <a:sym typeface="Courier New"/>
              </a:rPr>
              <a:t>825293c9a819a0362</a:t>
            </a:r>
            <a:endParaRPr>
              <a:latin typeface="Courier New"/>
              <a:ea typeface="Courier New"/>
              <a:cs typeface="Courier New"/>
              <a:sym typeface="Courier New"/>
            </a:endParaRPr>
          </a:p>
        </p:txBody>
      </p:sp>
      <p:sp>
        <p:nvSpPr>
          <p:cNvPr id="420" name="Google Shape;420;p44"/>
          <p:cNvSpPr/>
          <p:nvPr/>
        </p:nvSpPr>
        <p:spPr>
          <a:xfrm>
            <a:off x="5072625" y="4321700"/>
            <a:ext cx="3827100" cy="578100"/>
          </a:xfrm>
          <a:prstGeom prst="roundRect">
            <a:avLst>
              <a:gd fmla="val 16667" name="adj"/>
            </a:avLst>
          </a:prstGeom>
          <a:solidFill>
            <a:srgbClr val="FFF2CC"/>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latin typeface="Ubuntu"/>
                <a:ea typeface="Ubuntu"/>
                <a:cs typeface="Ubuntu"/>
                <a:sym typeface="Ubuntu"/>
              </a:rPr>
              <a:t>Proof Of Work</a:t>
            </a:r>
            <a:endParaRPr>
              <a:latin typeface="Courier New"/>
              <a:ea typeface="Courier New"/>
              <a:cs typeface="Courier New"/>
              <a:sym typeface="Courier New"/>
            </a:endParaRPr>
          </a:p>
        </p:txBody>
      </p:sp>
      <p:sp>
        <p:nvSpPr>
          <p:cNvPr id="421" name="Google Shape;421;p44"/>
          <p:cNvSpPr/>
          <p:nvPr/>
        </p:nvSpPr>
        <p:spPr>
          <a:xfrm rot="3265407">
            <a:off x="4067156" y="1439919"/>
            <a:ext cx="462538" cy="2532362"/>
          </a:xfrm>
          <a:prstGeom prst="up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4"/>
          <p:cNvSpPr/>
          <p:nvPr/>
        </p:nvSpPr>
        <p:spPr>
          <a:xfrm>
            <a:off x="2293300" y="3423375"/>
            <a:ext cx="894900" cy="578100"/>
          </a:xfrm>
          <a:prstGeom prst="roundRect">
            <a:avLst>
              <a:gd fmla="val 16667" name="adj"/>
            </a:avLst>
          </a:prstGeom>
          <a:solidFill>
            <a:srgbClr val="FFF2CC"/>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latin typeface="Ubuntu"/>
                <a:ea typeface="Ubuntu"/>
                <a:cs typeface="Ubuntu"/>
                <a:sym typeface="Ubuntu"/>
              </a:rPr>
              <a:t>Nonce</a:t>
            </a:r>
            <a:endParaRPr>
              <a:latin typeface="Courier New"/>
              <a:ea typeface="Courier New"/>
              <a:cs typeface="Courier New"/>
              <a:sym typeface="Courier Ne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par>
                                <p:cTn fill="hold" nodeType="withEffect" presetClass="exit" presetID="10" presetSubtype="0">
                                  <p:stCondLst>
                                    <p:cond delay="0"/>
                                  </p:stCondLst>
                                  <p:childTnLst>
                                    <p:animEffect filter="fade" transition="out">
                                      <p:cBhvr>
                                        <p:cTn dur="1000"/>
                                        <p:tgtEl>
                                          <p:spTgt spid="398"/>
                                        </p:tgtEl>
                                      </p:cBhvr>
                                    </p:animEffect>
                                    <p:set>
                                      <p:cBhvr>
                                        <p:cTn dur="1" fill="hold">
                                          <p:stCondLst>
                                            <p:cond delay="1000"/>
                                          </p:stCondLst>
                                        </p:cTn>
                                        <p:tgtEl>
                                          <p:spTgt spid="398"/>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par>
                                <p:cTn fill="hold" nodeType="withEffect" presetClass="exit" presetID="10" presetSubtype="0">
                                  <p:stCondLst>
                                    <p:cond delay="0"/>
                                  </p:stCondLst>
                                  <p:childTnLst>
                                    <p:animEffect filter="fade" transition="out">
                                      <p:cBhvr>
                                        <p:cTn dur="1000"/>
                                        <p:tgtEl>
                                          <p:spTgt spid="397"/>
                                        </p:tgtEl>
                                      </p:cBhvr>
                                    </p:animEffect>
                                    <p:set>
                                      <p:cBhvr>
                                        <p:cTn dur="1" fill="hold">
                                          <p:stCondLst>
                                            <p:cond delay="1000"/>
                                          </p:stCondLst>
                                        </p:cTn>
                                        <p:tgtEl>
                                          <p:spTgt spid="397"/>
                                        </p:tgtEl>
                                        <p:attrNameLst>
                                          <p:attrName>style.visibility</p:attrName>
                                        </p:attrNameLst>
                                      </p:cBhvr>
                                      <p:to>
                                        <p:strVal val="hidden"/>
                                      </p:to>
                                    </p:se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par>
                                <p:cTn fill="hold" nodeType="withEffect" presetClass="exit" presetID="10" presetSubtype="0">
                                  <p:stCondLst>
                                    <p:cond delay="0"/>
                                  </p:stCondLst>
                                  <p:childTnLst>
                                    <p:animEffect filter="fade" transition="out">
                                      <p:cBhvr>
                                        <p:cTn dur="1000"/>
                                        <p:tgtEl>
                                          <p:spTgt spid="399"/>
                                        </p:tgtEl>
                                      </p:cBhvr>
                                    </p:animEffect>
                                    <p:set>
                                      <p:cBhvr>
                                        <p:cTn dur="1" fill="hold">
                                          <p:stCondLst>
                                            <p:cond delay="1000"/>
                                          </p:stCondLst>
                                        </p:cTn>
                                        <p:tgtEl>
                                          <p:spTgt spid="399"/>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par>
                                <p:cTn fill="hold" nodeType="withEffect" presetClass="exit" presetID="10" presetSubtype="0">
                                  <p:stCondLst>
                                    <p:cond delay="0"/>
                                  </p:stCondLst>
                                  <p:childTnLst>
                                    <p:animEffect filter="fade" transition="out">
                                      <p:cBhvr>
                                        <p:cTn dur="1000"/>
                                        <p:tgtEl>
                                          <p:spTgt spid="408"/>
                                        </p:tgtEl>
                                      </p:cBhvr>
                                    </p:animEffect>
                                    <p:set>
                                      <p:cBhvr>
                                        <p:cTn dur="1" fill="hold">
                                          <p:stCondLst>
                                            <p:cond delay="1000"/>
                                          </p:stCondLst>
                                        </p:cTn>
                                        <p:tgtEl>
                                          <p:spTgt spid="408"/>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par>
                                <p:cTn fill="hold" nodeType="withEffect" presetClass="exit" presetID="10" presetSubtype="0">
                                  <p:stCondLst>
                                    <p:cond delay="0"/>
                                  </p:stCondLst>
                                  <p:childTnLst>
                                    <p:animEffect filter="fade" transition="out">
                                      <p:cBhvr>
                                        <p:cTn dur="1000"/>
                                        <p:tgtEl>
                                          <p:spTgt spid="417"/>
                                        </p:tgtEl>
                                      </p:cBhvr>
                                    </p:animEffect>
                                    <p:set>
                                      <p:cBhvr>
                                        <p:cTn dur="1" fill="hold">
                                          <p:stCondLst>
                                            <p:cond delay="1000"/>
                                          </p:stCondLst>
                                        </p:cTn>
                                        <p:tgtEl>
                                          <p:spTgt spid="417"/>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5"/>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a:t>
            </a:r>
            <a:r>
              <a:rPr lang="en">
                <a:solidFill>
                  <a:srgbClr val="FFFFFF"/>
                </a:solidFill>
              </a:rPr>
              <a:t>Lesson 2</a:t>
            </a:r>
            <a:r>
              <a:rPr lang="en">
                <a:solidFill>
                  <a:srgbClr val="FFFFFF"/>
                </a:solidFill>
              </a:rPr>
              <a:t> - </a:t>
            </a:r>
            <a:r>
              <a:rPr lang="en">
                <a:solidFill>
                  <a:srgbClr val="FFFFFF"/>
                </a:solidFill>
              </a:rPr>
              <a:t>Activity</a:t>
            </a:r>
            <a:endParaRPr>
              <a:solidFill>
                <a:srgbClr val="FFFFFF"/>
              </a:solidFill>
            </a:endParaRPr>
          </a:p>
        </p:txBody>
      </p:sp>
      <p:sp>
        <p:nvSpPr>
          <p:cNvPr id="428" name="Google Shape;428;p45"/>
          <p:cNvSpPr txBox="1"/>
          <p:nvPr>
            <p:ph type="title"/>
          </p:nvPr>
        </p:nvSpPr>
        <p:spPr>
          <a:xfrm>
            <a:off x="668100" y="685800"/>
            <a:ext cx="7807800" cy="68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Key Vocabulary</a:t>
            </a:r>
            <a:endParaRPr/>
          </a:p>
        </p:txBody>
      </p:sp>
      <p:sp>
        <p:nvSpPr>
          <p:cNvPr id="429" name="Google Shape;429;p45"/>
          <p:cNvSpPr txBox="1"/>
          <p:nvPr>
            <p:ph idx="1" type="body"/>
          </p:nvPr>
        </p:nvSpPr>
        <p:spPr>
          <a:xfrm>
            <a:off x="457200" y="1463040"/>
            <a:ext cx="8229600" cy="3200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b="1" lang="en"/>
              <a:t>Nonce</a:t>
            </a:r>
            <a:r>
              <a:rPr b="1" lang="en"/>
              <a:t>:</a:t>
            </a:r>
            <a:r>
              <a:rPr lang="en"/>
              <a:t> A</a:t>
            </a:r>
            <a:r>
              <a:rPr lang="en"/>
              <a:t> number used to try and change the hash of a block of messages so that it starts with a unique set of 0’s. It’s an abbreviation for “</a:t>
            </a:r>
            <a:r>
              <a:rPr b="1" lang="en"/>
              <a:t>N</a:t>
            </a:r>
            <a:r>
              <a:rPr lang="en"/>
              <a:t>umber used </a:t>
            </a:r>
            <a:r>
              <a:rPr b="1" lang="en"/>
              <a:t>once</a:t>
            </a:r>
            <a:r>
              <a:rPr lang="en"/>
              <a:t>”.</a:t>
            </a:r>
            <a:endParaRPr/>
          </a:p>
          <a:p>
            <a:pPr indent="-355600" lvl="0" marL="457200" rtl="0" algn="l">
              <a:spcBef>
                <a:spcPts val="1000"/>
              </a:spcBef>
              <a:spcAft>
                <a:spcPts val="1000"/>
              </a:spcAft>
              <a:buSzPts val="2000"/>
              <a:buChar char="●"/>
            </a:pPr>
            <a:r>
              <a:rPr b="1" lang="en"/>
              <a:t>Mining:</a:t>
            </a:r>
            <a:r>
              <a:rPr lang="en"/>
              <a:t> When you continually generate new numbers to try and get a hash to start with a unique set of 0’s. This is a puzzle that can only be solved by guessing.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6"/>
          <p:cNvSpPr txBox="1"/>
          <p:nvPr/>
        </p:nvSpPr>
        <p:spPr>
          <a:xfrm>
            <a:off x="161925" y="448850"/>
            <a:ext cx="2636100" cy="25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4800">
                <a:solidFill>
                  <a:srgbClr val="DF000F"/>
                </a:solidFill>
                <a:highlight>
                  <a:srgbClr val="FFFFFF"/>
                </a:highlight>
                <a:latin typeface="Source Sans Pro"/>
                <a:ea typeface="Source Sans Pro"/>
                <a:cs typeface="Source Sans Pro"/>
                <a:sym typeface="Source Sans Pro"/>
              </a:rPr>
              <a:t>💻</a:t>
            </a:r>
            <a:endParaRPr sz="5700"/>
          </a:p>
        </p:txBody>
      </p:sp>
      <p:sp>
        <p:nvSpPr>
          <p:cNvPr id="435" name="Google Shape;435;p46"/>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a:t>
            </a:r>
            <a:r>
              <a:rPr lang="en">
                <a:solidFill>
                  <a:srgbClr val="FFFFFF"/>
                </a:solidFill>
              </a:rPr>
              <a:t>Lesson 2</a:t>
            </a:r>
            <a:r>
              <a:rPr lang="en">
                <a:solidFill>
                  <a:srgbClr val="FFFFFF"/>
                </a:solidFill>
              </a:rPr>
              <a:t> - </a:t>
            </a:r>
            <a:r>
              <a:rPr lang="en">
                <a:solidFill>
                  <a:srgbClr val="FFFFFF"/>
                </a:solidFill>
              </a:rPr>
              <a:t>Activity</a:t>
            </a:r>
            <a:endParaRPr>
              <a:solidFill>
                <a:srgbClr val="FFFFFF"/>
              </a:solidFill>
            </a:endParaRPr>
          </a:p>
        </p:txBody>
      </p:sp>
      <p:sp>
        <p:nvSpPr>
          <p:cNvPr id="436" name="Google Shape;436;p46"/>
          <p:cNvSpPr txBox="1"/>
          <p:nvPr/>
        </p:nvSpPr>
        <p:spPr>
          <a:xfrm>
            <a:off x="2850350" y="691750"/>
            <a:ext cx="6161700" cy="389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Do This</a:t>
            </a:r>
            <a:endParaRPr sz="3600">
              <a:latin typeface="Proxima Nova"/>
              <a:ea typeface="Proxima Nova"/>
              <a:cs typeface="Proxima Nova"/>
              <a:sym typeface="Proxima Nova"/>
            </a:endParaRPr>
          </a:p>
          <a:p>
            <a:pPr indent="0" lvl="0" marL="0" rtl="0" algn="l">
              <a:spcBef>
                <a:spcPts val="0"/>
              </a:spcBef>
              <a:spcAft>
                <a:spcPts val="0"/>
              </a:spcAft>
              <a:buClr>
                <a:srgbClr val="000000"/>
              </a:buClr>
              <a:buSzPts val="1100"/>
              <a:buFont typeface="Arial"/>
              <a:buNone/>
            </a:pPr>
            <a:r>
              <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rPr lang="en" sz="2400">
                <a:latin typeface="Proxima Nova"/>
                <a:ea typeface="Proxima Nova"/>
                <a:cs typeface="Proxima Nova"/>
                <a:sym typeface="Proxima Nova"/>
              </a:rPr>
              <a:t>Complete Scenarios 3-5 on Code Studio, investigating each Blockchain scenario.</a:t>
            </a:r>
            <a:endParaRPr sz="2400">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t/>
            </a:r>
            <a:endParaRPr sz="2400">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rPr lang="en" sz="2400">
                <a:latin typeface="Proxima Nova"/>
                <a:ea typeface="Proxima Nova"/>
                <a:cs typeface="Proxima Nova"/>
                <a:sym typeface="Proxima Nova"/>
              </a:rPr>
              <a:t>Record your answers on the activity guide</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t/>
            </a:r>
            <a:endParaRPr sz="2400">
              <a:solidFill>
                <a:srgbClr val="000000"/>
              </a:solidFill>
              <a:latin typeface="Proxima Nova"/>
              <a:ea typeface="Proxima Nova"/>
              <a:cs typeface="Proxima Nova"/>
              <a:sym typeface="Proxima Nova"/>
            </a:endParaRPr>
          </a:p>
          <a:p>
            <a:pPr indent="0" lvl="0" marL="0" rtl="0" algn="ctr">
              <a:spcBef>
                <a:spcPts val="0"/>
              </a:spcBef>
              <a:spcAft>
                <a:spcPts val="0"/>
              </a:spcAft>
              <a:buClr>
                <a:srgbClr val="000000"/>
              </a:buClr>
              <a:buSzPts val="1100"/>
              <a:buFont typeface="Arial"/>
              <a:buNone/>
            </a:pPr>
            <a:r>
              <a:t/>
            </a:r>
            <a:endParaRPr sz="2400">
              <a:solidFill>
                <a:srgbClr val="000000"/>
              </a:solidFill>
              <a:latin typeface="Proxima Nova"/>
              <a:ea typeface="Proxima Nova"/>
              <a:cs typeface="Proxima Nova"/>
              <a:sym typeface="Proxima Nova"/>
            </a:endParaRPr>
          </a:p>
        </p:txBody>
      </p:sp>
      <p:pic>
        <p:nvPicPr>
          <p:cNvPr id="437" name="Google Shape;437;p46"/>
          <p:cNvPicPr preferRelativeResize="0"/>
          <p:nvPr/>
        </p:nvPicPr>
        <p:blipFill>
          <a:blip r:embed="rId3">
            <a:alphaModFix/>
          </a:blip>
          <a:stretch>
            <a:fillRect/>
          </a:stretch>
        </p:blipFill>
        <p:spPr>
          <a:xfrm rot="-485510">
            <a:off x="543436" y="2049322"/>
            <a:ext cx="2032982" cy="259813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7"/>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a:t>
            </a:r>
            <a:r>
              <a:rPr lang="en">
                <a:solidFill>
                  <a:srgbClr val="FFFFFF"/>
                </a:solidFill>
              </a:rPr>
              <a:t>Lesson 2</a:t>
            </a:r>
            <a:r>
              <a:rPr lang="en">
                <a:solidFill>
                  <a:srgbClr val="FFFFFF"/>
                </a:solidFill>
              </a:rPr>
              <a:t> - </a:t>
            </a:r>
            <a:r>
              <a:rPr lang="en">
                <a:solidFill>
                  <a:srgbClr val="FFFFFF"/>
                </a:solidFill>
              </a:rPr>
              <a:t>Activity</a:t>
            </a:r>
            <a:endParaRPr>
              <a:solidFill>
                <a:srgbClr val="FFFFFF"/>
              </a:solidFill>
            </a:endParaRPr>
          </a:p>
        </p:txBody>
      </p:sp>
      <p:sp>
        <p:nvSpPr>
          <p:cNvPr id="443" name="Google Shape;443;p47"/>
          <p:cNvSpPr txBox="1"/>
          <p:nvPr>
            <p:ph type="title"/>
          </p:nvPr>
        </p:nvSpPr>
        <p:spPr>
          <a:xfrm>
            <a:off x="668100" y="685800"/>
            <a:ext cx="7807800" cy="68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Prompt</a:t>
            </a:r>
            <a:endParaRPr/>
          </a:p>
        </p:txBody>
      </p:sp>
      <p:sp>
        <p:nvSpPr>
          <p:cNvPr id="444" name="Google Shape;444;p47"/>
          <p:cNvSpPr txBox="1"/>
          <p:nvPr>
            <p:ph idx="4294967295" type="body"/>
          </p:nvPr>
        </p:nvSpPr>
        <p:spPr>
          <a:xfrm>
            <a:off x="454747" y="1645925"/>
            <a:ext cx="8415000" cy="274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Look back at the scenarios in each of these levels. Since the transactions are public, we can see how these people are trading money. </a:t>
            </a:r>
            <a:endParaRPr/>
          </a:p>
          <a:p>
            <a:pPr indent="0" lvl="0" marL="0" rtl="0" algn="ctr">
              <a:spcBef>
                <a:spcPts val="1600"/>
              </a:spcBef>
              <a:spcAft>
                <a:spcPts val="1600"/>
              </a:spcAft>
              <a:buNone/>
            </a:pPr>
            <a:r>
              <a:rPr lang="en"/>
              <a:t>Look through the scenarios and see if you can identify one that seems like it has a pattern. What story can you tell about that scenario amongst that group of friends?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2" name="Shape 452"/>
        <p:cNvGrpSpPr/>
        <p:nvPr/>
      </p:nvGrpSpPr>
      <p:grpSpPr>
        <a:xfrm>
          <a:off x="0" y="0"/>
          <a:ext cx="0" cy="0"/>
          <a:chOff x="0" y="0"/>
          <a:chExt cx="0" cy="0"/>
        </a:xfrm>
      </p:grpSpPr>
      <p:sp>
        <p:nvSpPr>
          <p:cNvPr id="453" name="Google Shape;453;p49"/>
          <p:cNvSpPr txBox="1"/>
          <p:nvPr>
            <p:ph type="title"/>
          </p:nvPr>
        </p:nvSpPr>
        <p:spPr>
          <a:xfrm>
            <a:off x="668100" y="685800"/>
            <a:ext cx="7807800" cy="68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Journal Prompt</a:t>
            </a:r>
            <a:endParaRPr/>
          </a:p>
        </p:txBody>
      </p:sp>
      <p:sp>
        <p:nvSpPr>
          <p:cNvPr id="454" name="Google Shape;454;p49"/>
          <p:cNvSpPr txBox="1"/>
          <p:nvPr>
            <p:ph idx="1" type="body"/>
          </p:nvPr>
        </p:nvSpPr>
        <p:spPr>
          <a:xfrm>
            <a:off x="454747" y="1645925"/>
            <a:ext cx="8415000" cy="2743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The blockchain helps facilitate thousands of transactions each day between people who’ve never met or trust each other. Based on what you’ve seen today, how does cryptography help the Blockchain accomplish this goal?</a:t>
            </a:r>
            <a:endParaRPr/>
          </a:p>
        </p:txBody>
      </p:sp>
      <p:sp>
        <p:nvSpPr>
          <p:cNvPr id="455" name="Google Shape;455;p49"/>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a:t>
            </a:r>
            <a:r>
              <a:rPr lang="en">
                <a:solidFill>
                  <a:srgbClr val="FFFFFF"/>
                </a:solidFill>
              </a:rPr>
              <a:t>Lesson 2</a:t>
            </a:r>
            <a:r>
              <a:rPr lang="en">
                <a:solidFill>
                  <a:srgbClr val="FFFFFF"/>
                </a:solidFill>
              </a:rPr>
              <a:t> - Wrap Up</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a:t>
            </a:r>
            <a:r>
              <a:rPr lang="en">
                <a:solidFill>
                  <a:srgbClr val="FFFFFF"/>
                </a:solidFill>
              </a:rPr>
              <a:t>Lesson 2</a:t>
            </a:r>
            <a:r>
              <a:rPr lang="en">
                <a:solidFill>
                  <a:srgbClr val="FFFFFF"/>
                </a:solidFill>
              </a:rPr>
              <a:t> - Warm Up</a:t>
            </a:r>
            <a:endParaRPr>
              <a:solidFill>
                <a:srgbClr val="FFFFFF"/>
              </a:solidFill>
            </a:endParaRPr>
          </a:p>
        </p:txBody>
      </p:sp>
      <p:sp>
        <p:nvSpPr>
          <p:cNvPr id="167" name="Google Shape;167;p25"/>
          <p:cNvSpPr txBox="1"/>
          <p:nvPr>
            <p:ph type="title"/>
          </p:nvPr>
        </p:nvSpPr>
        <p:spPr>
          <a:xfrm>
            <a:off x="668100" y="685800"/>
            <a:ext cx="7807800" cy="68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Prompt Option #1</a:t>
            </a:r>
            <a:endParaRPr/>
          </a:p>
        </p:txBody>
      </p:sp>
      <p:sp>
        <p:nvSpPr>
          <p:cNvPr id="168" name="Google Shape;168;p25"/>
          <p:cNvSpPr txBox="1"/>
          <p:nvPr>
            <p:ph idx="1" type="body"/>
          </p:nvPr>
        </p:nvSpPr>
        <p:spPr>
          <a:xfrm>
            <a:off x="3312774" y="1645925"/>
            <a:ext cx="5556900" cy="2743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Two friends, Kim and Isaac, want to send secret messages to each other but their parents read all of their text messages. How do you think they can communicate with each other even if someone reads all of their messages?</a:t>
            </a:r>
            <a:endParaRPr/>
          </a:p>
        </p:txBody>
      </p:sp>
      <p:pic>
        <p:nvPicPr>
          <p:cNvPr id="169" name="Google Shape;169;p25"/>
          <p:cNvPicPr preferRelativeResize="0"/>
          <p:nvPr/>
        </p:nvPicPr>
        <p:blipFill rotWithShape="1">
          <a:blip r:embed="rId3">
            <a:alphaModFix/>
          </a:blip>
          <a:srcRect b="0" l="25898" r="31832" t="0"/>
          <a:stretch/>
        </p:blipFill>
        <p:spPr>
          <a:xfrm>
            <a:off x="250625" y="1415202"/>
            <a:ext cx="1321513" cy="3126325"/>
          </a:xfrm>
          <a:prstGeom prst="rect">
            <a:avLst/>
          </a:prstGeom>
          <a:noFill/>
          <a:ln>
            <a:noFill/>
          </a:ln>
        </p:spPr>
      </p:pic>
      <p:pic>
        <p:nvPicPr>
          <p:cNvPr id="170" name="Google Shape;170;p25"/>
          <p:cNvPicPr preferRelativeResize="0"/>
          <p:nvPr/>
        </p:nvPicPr>
        <p:blipFill rotWithShape="1">
          <a:blip r:embed="rId4">
            <a:alphaModFix/>
          </a:blip>
          <a:srcRect b="0" l="31307" r="28768" t="0"/>
          <a:stretch/>
        </p:blipFill>
        <p:spPr>
          <a:xfrm>
            <a:off x="1572150" y="1415200"/>
            <a:ext cx="1248081" cy="3126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a:t>
            </a:r>
            <a:r>
              <a:rPr lang="en">
                <a:solidFill>
                  <a:srgbClr val="FFFFFF"/>
                </a:solidFill>
              </a:rPr>
              <a:t>Lesson 2</a:t>
            </a:r>
            <a:r>
              <a:rPr lang="en">
                <a:solidFill>
                  <a:srgbClr val="FFFFFF"/>
                </a:solidFill>
              </a:rPr>
              <a:t> - Warm Up</a:t>
            </a:r>
            <a:endParaRPr>
              <a:solidFill>
                <a:srgbClr val="FFFFFF"/>
              </a:solidFill>
            </a:endParaRPr>
          </a:p>
        </p:txBody>
      </p:sp>
      <p:sp>
        <p:nvSpPr>
          <p:cNvPr id="176" name="Google Shape;176;p26"/>
          <p:cNvSpPr txBox="1"/>
          <p:nvPr>
            <p:ph type="title"/>
          </p:nvPr>
        </p:nvSpPr>
        <p:spPr>
          <a:xfrm>
            <a:off x="668100" y="685800"/>
            <a:ext cx="7807800" cy="68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Prompt Option #2</a:t>
            </a:r>
            <a:endParaRPr/>
          </a:p>
        </p:txBody>
      </p:sp>
      <p:sp>
        <p:nvSpPr>
          <p:cNvPr id="177" name="Google Shape;177;p26"/>
          <p:cNvSpPr txBox="1"/>
          <p:nvPr>
            <p:ph idx="1" type="body"/>
          </p:nvPr>
        </p:nvSpPr>
        <p:spPr>
          <a:xfrm>
            <a:off x="3214700" y="1645925"/>
            <a:ext cx="5929200" cy="2743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Imagine two people, Kim and Isaac, had to make a purchase without ever meeting: Kim wants to pay Isaac $300 for the latest gaming system. What potential issues could arise as they try to complete this transaction with each other?</a:t>
            </a:r>
            <a:endParaRPr/>
          </a:p>
        </p:txBody>
      </p:sp>
      <p:pic>
        <p:nvPicPr>
          <p:cNvPr id="178" name="Google Shape;178;p26"/>
          <p:cNvPicPr preferRelativeResize="0"/>
          <p:nvPr/>
        </p:nvPicPr>
        <p:blipFill rotWithShape="1">
          <a:blip r:embed="rId3">
            <a:alphaModFix/>
          </a:blip>
          <a:srcRect b="0" l="25898" r="31832" t="0"/>
          <a:stretch/>
        </p:blipFill>
        <p:spPr>
          <a:xfrm>
            <a:off x="250625" y="1415202"/>
            <a:ext cx="1321513" cy="3126325"/>
          </a:xfrm>
          <a:prstGeom prst="rect">
            <a:avLst/>
          </a:prstGeom>
          <a:noFill/>
          <a:ln>
            <a:noFill/>
          </a:ln>
        </p:spPr>
      </p:pic>
      <p:pic>
        <p:nvPicPr>
          <p:cNvPr id="179" name="Google Shape;179;p26"/>
          <p:cNvPicPr preferRelativeResize="0"/>
          <p:nvPr/>
        </p:nvPicPr>
        <p:blipFill rotWithShape="1">
          <a:blip r:embed="rId4">
            <a:alphaModFix/>
          </a:blip>
          <a:srcRect b="0" l="31307" r="28768" t="0"/>
          <a:stretch/>
        </p:blipFill>
        <p:spPr>
          <a:xfrm>
            <a:off x="1572150" y="1415200"/>
            <a:ext cx="1248081" cy="3126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Lesson 2 - </a:t>
            </a:r>
            <a:r>
              <a:rPr lang="en">
                <a:solidFill>
                  <a:srgbClr val="FFFFFF"/>
                </a:solidFill>
              </a:rPr>
              <a:t>Activity</a:t>
            </a:r>
            <a:endParaRPr>
              <a:solidFill>
                <a:srgbClr val="FFFFFF"/>
              </a:solidFill>
            </a:endParaRPr>
          </a:p>
        </p:txBody>
      </p:sp>
      <p:sp>
        <p:nvSpPr>
          <p:cNvPr id="189" name="Google Shape;189;p28"/>
          <p:cNvSpPr txBox="1"/>
          <p:nvPr/>
        </p:nvSpPr>
        <p:spPr>
          <a:xfrm>
            <a:off x="-100" y="306100"/>
            <a:ext cx="9144000" cy="7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roxima Nova"/>
                <a:ea typeface="Proxima Nova"/>
                <a:cs typeface="Proxima Nova"/>
                <a:sym typeface="Proxima Nova"/>
              </a:rPr>
              <a:t>Distribute</a:t>
            </a:r>
            <a:endParaRPr b="1" sz="3600">
              <a:latin typeface="Proxima Nova"/>
              <a:ea typeface="Proxima Nova"/>
              <a:cs typeface="Proxima Nova"/>
              <a:sym typeface="Proxima Nova"/>
            </a:endParaRPr>
          </a:p>
        </p:txBody>
      </p:sp>
      <p:sp>
        <p:nvSpPr>
          <p:cNvPr id="190" name="Google Shape;190;p28"/>
          <p:cNvSpPr txBox="1"/>
          <p:nvPr/>
        </p:nvSpPr>
        <p:spPr>
          <a:xfrm>
            <a:off x="504650" y="1142325"/>
            <a:ext cx="8256300" cy="132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You should have:</a:t>
            </a:r>
            <a:endParaRPr b="1">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Vocabulary Matching</a:t>
            </a:r>
            <a:r>
              <a:rPr lang="en">
                <a:latin typeface="Proxima Nova"/>
                <a:ea typeface="Proxima Nova"/>
                <a:cs typeface="Proxima Nova"/>
                <a:sym typeface="Proxima Nova"/>
              </a:rPr>
              <a:t> - Activity Guide</a:t>
            </a:r>
            <a:endParaRPr>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Pen/Pencil</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91" name="Google Shape;191;p28"/>
          <p:cNvPicPr preferRelativeResize="0"/>
          <p:nvPr/>
        </p:nvPicPr>
        <p:blipFill>
          <a:blip r:embed="rId3">
            <a:alphaModFix/>
          </a:blip>
          <a:stretch>
            <a:fillRect/>
          </a:stretch>
        </p:blipFill>
        <p:spPr>
          <a:xfrm>
            <a:off x="6119100" y="1698400"/>
            <a:ext cx="2146349" cy="2786349"/>
          </a:xfrm>
          <a:prstGeom prst="rect">
            <a:avLst/>
          </a:prstGeom>
          <a:noFill/>
          <a:ln>
            <a:noFill/>
          </a:ln>
        </p:spPr>
      </p:pic>
      <p:pic>
        <p:nvPicPr>
          <p:cNvPr id="192" name="Google Shape;192;p28"/>
          <p:cNvPicPr preferRelativeResize="0"/>
          <p:nvPr/>
        </p:nvPicPr>
        <p:blipFill>
          <a:blip r:embed="rId4">
            <a:alphaModFix/>
          </a:blip>
          <a:stretch>
            <a:fillRect/>
          </a:stretch>
        </p:blipFill>
        <p:spPr>
          <a:xfrm rot="-719366">
            <a:off x="658050" y="1642000"/>
            <a:ext cx="2258750" cy="28991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a:t>
            </a:r>
            <a:r>
              <a:rPr lang="en">
                <a:solidFill>
                  <a:srgbClr val="FFFFFF"/>
                </a:solidFill>
              </a:rPr>
              <a:t>Lesson 2</a:t>
            </a:r>
            <a:r>
              <a:rPr lang="en">
                <a:solidFill>
                  <a:srgbClr val="FFFFFF"/>
                </a:solidFill>
              </a:rPr>
              <a:t> - </a:t>
            </a:r>
            <a:r>
              <a:rPr lang="en">
                <a:solidFill>
                  <a:srgbClr val="FFFFFF"/>
                </a:solidFill>
              </a:rPr>
              <a:t>Activity</a:t>
            </a:r>
            <a:endParaRPr>
              <a:solidFill>
                <a:srgbClr val="FFFFFF"/>
              </a:solidFill>
            </a:endParaRPr>
          </a:p>
        </p:txBody>
      </p:sp>
      <p:sp>
        <p:nvSpPr>
          <p:cNvPr id="198" name="Google Shape;198;p29"/>
          <p:cNvSpPr txBox="1"/>
          <p:nvPr>
            <p:ph idx="1" type="subTitle"/>
          </p:nvPr>
        </p:nvSpPr>
        <p:spPr>
          <a:xfrm>
            <a:off x="2743200" y="432788"/>
            <a:ext cx="3657600" cy="91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Public-Key Encryption</a:t>
            </a:r>
            <a:endParaRPr/>
          </a:p>
        </p:txBody>
      </p:sp>
      <p:pic>
        <p:nvPicPr>
          <p:cNvPr descr="Start learning at code.org today!&#10;&#10;Stay in touch with us on social media:&#10;• Twitter: https://twitter.com/codeorg&#10;• Facebook: https://www.facebook.com/Code.org&#10;• Instagram: https://instagram.com/codeorg&#10;• TikTok: https://tiktok.com/@code.org&#10;• LinkedIn: https://www.linkedin.com/company/code-org&#10;• Medium: https://medium.com/@codeorg&#10;&#10;Help make our work possible with a donation at http://code.org/donate!" id="199" name="Google Shape;199;p29" title="Encryption">
            <a:hlinkClick r:id="rId3"/>
          </p:cNvPr>
          <p:cNvPicPr preferRelativeResize="0"/>
          <p:nvPr/>
        </p:nvPicPr>
        <p:blipFill>
          <a:blip r:embed="rId4">
            <a:alphaModFix/>
          </a:blip>
          <a:stretch>
            <a:fillRect/>
          </a:stretch>
        </p:blipFill>
        <p:spPr>
          <a:xfrm>
            <a:off x="1650250" y="1347211"/>
            <a:ext cx="5843500" cy="3286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0"/>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a:t>
            </a:r>
            <a:r>
              <a:rPr lang="en">
                <a:solidFill>
                  <a:srgbClr val="FFFFFF"/>
                </a:solidFill>
              </a:rPr>
              <a:t>Lesson 2</a:t>
            </a:r>
            <a:r>
              <a:rPr lang="en">
                <a:solidFill>
                  <a:srgbClr val="FFFFFF"/>
                </a:solidFill>
              </a:rPr>
              <a:t> - </a:t>
            </a:r>
            <a:r>
              <a:rPr lang="en">
                <a:solidFill>
                  <a:srgbClr val="FFFFFF"/>
                </a:solidFill>
              </a:rPr>
              <a:t>Activity</a:t>
            </a:r>
            <a:endParaRPr>
              <a:solidFill>
                <a:srgbClr val="FFFFFF"/>
              </a:solidFill>
            </a:endParaRPr>
          </a:p>
        </p:txBody>
      </p:sp>
      <p:sp>
        <p:nvSpPr>
          <p:cNvPr id="205" name="Google Shape;205;p30"/>
          <p:cNvSpPr txBox="1"/>
          <p:nvPr>
            <p:ph type="title"/>
          </p:nvPr>
        </p:nvSpPr>
        <p:spPr>
          <a:xfrm>
            <a:off x="668100" y="685800"/>
            <a:ext cx="7807800" cy="68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Key Vocabulary</a:t>
            </a:r>
            <a:endParaRPr/>
          </a:p>
        </p:txBody>
      </p:sp>
      <p:sp>
        <p:nvSpPr>
          <p:cNvPr id="206" name="Google Shape;206;p30"/>
          <p:cNvSpPr txBox="1"/>
          <p:nvPr>
            <p:ph idx="1" type="body"/>
          </p:nvPr>
        </p:nvSpPr>
        <p:spPr>
          <a:xfrm>
            <a:off x="457200" y="1463040"/>
            <a:ext cx="8229600" cy="3200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b="1" lang="en"/>
              <a:t>Encryption:</a:t>
            </a:r>
            <a:r>
              <a:rPr lang="en"/>
              <a:t> Scrambling or changing of a message to hide the original text</a:t>
            </a:r>
            <a:endParaRPr/>
          </a:p>
          <a:p>
            <a:pPr indent="-355600" lvl="0" marL="457200" rtl="0" algn="l">
              <a:spcBef>
                <a:spcPts val="1000"/>
              </a:spcBef>
              <a:spcAft>
                <a:spcPts val="0"/>
              </a:spcAft>
              <a:buSzPts val="2000"/>
              <a:buChar char="●"/>
            </a:pPr>
            <a:r>
              <a:rPr b="1" lang="en"/>
              <a:t>Decryption:</a:t>
            </a:r>
            <a:r>
              <a:rPr lang="en"/>
              <a:t> Unscrambling a message to make it readable</a:t>
            </a:r>
            <a:endParaRPr/>
          </a:p>
          <a:p>
            <a:pPr indent="-355600" lvl="0" marL="457200" rtl="0" algn="l">
              <a:spcBef>
                <a:spcPts val="1000"/>
              </a:spcBef>
              <a:spcAft>
                <a:spcPts val="0"/>
              </a:spcAft>
              <a:buSzPts val="2000"/>
              <a:buChar char="●"/>
            </a:pPr>
            <a:r>
              <a:rPr b="1" lang="en"/>
              <a:t>Key:</a:t>
            </a:r>
            <a:r>
              <a:rPr lang="en"/>
              <a:t> A secret password for unlocking a message</a:t>
            </a:r>
            <a:endParaRPr/>
          </a:p>
          <a:p>
            <a:pPr indent="-355600" lvl="0" marL="457200" rtl="0" algn="l">
              <a:spcBef>
                <a:spcPts val="1000"/>
              </a:spcBef>
              <a:spcAft>
                <a:spcPts val="1000"/>
              </a:spcAft>
              <a:buSzPts val="2000"/>
              <a:buChar char="●"/>
            </a:pPr>
            <a:r>
              <a:rPr b="1" lang="en"/>
              <a:t>Symmetric Encryption:</a:t>
            </a:r>
            <a:r>
              <a:rPr lang="en"/>
              <a:t> When the same key is used to encrypt and decrypt a message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1"/>
          <p:cNvSpPr txBox="1"/>
          <p:nvPr/>
        </p:nvSpPr>
        <p:spPr>
          <a:xfrm>
            <a:off x="454740" y="0"/>
            <a:ext cx="4572000" cy="32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Blockchain </a:t>
            </a:r>
            <a:r>
              <a:rPr lang="en">
                <a:solidFill>
                  <a:srgbClr val="FFFFFF"/>
                </a:solidFill>
              </a:rPr>
              <a:t>Lesson 2</a:t>
            </a:r>
            <a:r>
              <a:rPr lang="en">
                <a:solidFill>
                  <a:srgbClr val="FFFFFF"/>
                </a:solidFill>
              </a:rPr>
              <a:t> - </a:t>
            </a:r>
            <a:r>
              <a:rPr lang="en">
                <a:solidFill>
                  <a:srgbClr val="FFFFFF"/>
                </a:solidFill>
              </a:rPr>
              <a:t>Activity</a:t>
            </a:r>
            <a:endParaRPr>
              <a:solidFill>
                <a:srgbClr val="FFFFFF"/>
              </a:solidFill>
            </a:endParaRPr>
          </a:p>
        </p:txBody>
      </p:sp>
      <p:sp>
        <p:nvSpPr>
          <p:cNvPr id="212" name="Google Shape;212;p31"/>
          <p:cNvSpPr txBox="1"/>
          <p:nvPr>
            <p:ph type="title"/>
          </p:nvPr>
        </p:nvSpPr>
        <p:spPr>
          <a:xfrm>
            <a:off x="668100" y="685800"/>
            <a:ext cx="7807800" cy="68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Key Vocabulary</a:t>
            </a:r>
            <a:endParaRPr/>
          </a:p>
        </p:txBody>
      </p:sp>
      <p:sp>
        <p:nvSpPr>
          <p:cNvPr id="213" name="Google Shape;213;p31"/>
          <p:cNvSpPr txBox="1"/>
          <p:nvPr>
            <p:ph idx="1" type="body"/>
          </p:nvPr>
        </p:nvSpPr>
        <p:spPr>
          <a:xfrm>
            <a:off x="457200" y="1463040"/>
            <a:ext cx="8229600" cy="3200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b="1" lang="en"/>
              <a:t>Asymmetric Encryption:</a:t>
            </a:r>
            <a:r>
              <a:rPr lang="en"/>
              <a:t> When different keys are used to encrypt and decrypt a message</a:t>
            </a:r>
            <a:endParaRPr/>
          </a:p>
          <a:p>
            <a:pPr indent="-355600" lvl="0" marL="457200" rtl="0" algn="l">
              <a:spcBef>
                <a:spcPts val="1000"/>
              </a:spcBef>
              <a:spcAft>
                <a:spcPts val="0"/>
              </a:spcAft>
              <a:buSzPts val="2000"/>
              <a:buChar char="●"/>
            </a:pPr>
            <a:r>
              <a:rPr b="1" lang="en"/>
              <a:t>Public Key:</a:t>
            </a:r>
            <a:r>
              <a:rPr lang="en"/>
              <a:t> A key that is shared with everybody so anyone can encrypt a message</a:t>
            </a:r>
            <a:endParaRPr/>
          </a:p>
          <a:p>
            <a:pPr indent="-355600" lvl="0" marL="457200" rtl="0" algn="l">
              <a:spcBef>
                <a:spcPts val="1000"/>
              </a:spcBef>
              <a:spcAft>
                <a:spcPts val="1000"/>
              </a:spcAft>
              <a:buSzPts val="2000"/>
              <a:buChar char="●"/>
            </a:pPr>
            <a:r>
              <a:rPr b="1" lang="en"/>
              <a:t>Private Key:</a:t>
            </a:r>
            <a:r>
              <a:rPr lang="en"/>
              <a:t> A key that is kept private so only a specific person can decrypt a message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SA Unit Presentation">
  <a:themeElements>
    <a:clrScheme name="Simple Light">
      <a:dk1>
        <a:srgbClr val="000000"/>
      </a:dk1>
      <a:lt1>
        <a:srgbClr val="FFFFFF"/>
      </a:lt1>
      <a:dk2>
        <a:srgbClr val="5B6770"/>
      </a:dk2>
      <a:lt2>
        <a:srgbClr val="EEEEEE"/>
      </a:lt2>
      <a:accent1>
        <a:srgbClr val="0094CA"/>
      </a:accent1>
      <a:accent2>
        <a:srgbClr val="7665A0"/>
      </a:accent2>
      <a:accent3>
        <a:srgbClr val="00ADBC"/>
      </a:accent3>
      <a:accent4>
        <a:srgbClr val="FFA400"/>
      </a:accent4>
      <a:accent5>
        <a:srgbClr val="B9BF15"/>
      </a:accent5>
      <a:accent6>
        <a:srgbClr val="FFB81D"/>
      </a:accent6>
      <a:hlink>
        <a:srgbClr val="00ADB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